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notesSlides/notesSlide17.xml" ContentType="application/vnd.openxmlformats-officedocument.presentationml.notesSlid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96" r:id="rId1"/>
  </p:sldMasterIdLst>
  <p:notesMasterIdLst>
    <p:notesMasterId r:id="rId20"/>
  </p:notesMasterIdLst>
  <p:handoutMasterIdLst>
    <p:handoutMasterId r:id="rId21"/>
  </p:handoutMasterIdLst>
  <p:sldIdLst>
    <p:sldId id="312" r:id="rId2"/>
    <p:sldId id="313" r:id="rId3"/>
    <p:sldId id="324" r:id="rId4"/>
    <p:sldId id="322" r:id="rId5"/>
    <p:sldId id="315" r:id="rId6"/>
    <p:sldId id="316" r:id="rId7"/>
    <p:sldId id="317" r:id="rId8"/>
    <p:sldId id="311" r:id="rId9"/>
    <p:sldId id="319" r:id="rId10"/>
    <p:sldId id="304" r:id="rId11"/>
    <p:sldId id="297" r:id="rId12"/>
    <p:sldId id="320" r:id="rId13"/>
    <p:sldId id="300" r:id="rId14"/>
    <p:sldId id="321" r:id="rId15"/>
    <p:sldId id="323" r:id="rId16"/>
    <p:sldId id="281" r:id="rId17"/>
    <p:sldId id="278" r:id="rId18"/>
    <p:sldId id="286" r:id="rId19"/>
  </p:sldIdLst>
  <p:sldSz cx="9144000" cy="6858000" type="letter"/>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mn-cs"/>
      </a:defRPr>
    </a:lvl2pPr>
    <a:lvl3pPr marL="914400" algn="l" defTabSz="457200" rtl="0" fontAlgn="base">
      <a:spcBef>
        <a:spcPct val="0"/>
      </a:spcBef>
      <a:spcAft>
        <a:spcPct val="0"/>
      </a:spcAft>
      <a:defRPr kern="1200">
        <a:solidFill>
          <a:schemeClr val="tx1"/>
        </a:solidFill>
        <a:latin typeface="Arial" charset="0"/>
        <a:ea typeface="+mn-ea"/>
        <a:cs typeface="+mn-cs"/>
      </a:defRPr>
    </a:lvl3pPr>
    <a:lvl4pPr marL="1371600" algn="l" defTabSz="457200" rtl="0" fontAlgn="base">
      <a:spcBef>
        <a:spcPct val="0"/>
      </a:spcBef>
      <a:spcAft>
        <a:spcPct val="0"/>
      </a:spcAft>
      <a:defRPr kern="1200">
        <a:solidFill>
          <a:schemeClr val="tx1"/>
        </a:solidFill>
        <a:latin typeface="Arial" charset="0"/>
        <a:ea typeface="+mn-ea"/>
        <a:cs typeface="+mn-cs"/>
      </a:defRPr>
    </a:lvl4pPr>
    <a:lvl5pPr marL="1828800" algn="l" defTabSz="457200"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165788"/>
    <a:srgbClr val="C3D3DF"/>
    <a:srgbClr val="42484A"/>
    <a:srgbClr val="808080"/>
    <a:srgbClr val="999999"/>
    <a:srgbClr val="6E7A87"/>
    <a:srgbClr val="053C5B"/>
    <a:srgbClr val="0A142D"/>
    <a:srgbClr val="0080FF"/>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21434" autoAdjust="0"/>
    <p:restoredTop sz="93084" autoAdjust="0"/>
  </p:normalViewPr>
  <p:slideViewPr>
    <p:cSldViewPr snapToGrid="0">
      <p:cViewPr>
        <p:scale>
          <a:sx n="150" d="100"/>
          <a:sy n="150" d="100"/>
        </p:scale>
        <p:origin x="-72" y="2358"/>
      </p:cViewPr>
      <p:guideLst>
        <p:guide orient="horz" pos="1008"/>
        <p:guide orient="horz" pos="493"/>
        <p:guide orient="horz" pos="1390"/>
        <p:guide orient="horz" pos="3886"/>
        <p:guide pos="283"/>
        <p:guide pos="1150"/>
        <p:guide pos="3743"/>
        <p:guide pos="5473"/>
        <p:guide pos="4601"/>
        <p:guide pos="2014"/>
        <p:guide pos="287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howGuides="1">
      <p:cViewPr>
        <p:scale>
          <a:sx n="150" d="100"/>
          <a:sy n="150" d="100"/>
        </p:scale>
        <p:origin x="-2152" y="-88"/>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221BABDE-06EF-43E6-AE51-86615F127FA1}" type="datetime1">
              <a:rPr lang="en-US"/>
              <a:pPr>
                <a:defRPr/>
              </a:pPr>
              <a:t>6/29/2012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6E807219-F46B-408A-B369-79A881A9CEA1}" type="slidenum">
              <a:rPr lang="en-US"/>
              <a:pPr>
                <a:defRPr/>
              </a:pPr>
              <a:t>‹Nº›</a:t>
            </a:fld>
            <a:endParaRPr 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599E87AF-F9BA-4915-8214-7C809EDD794A}" type="datetime1">
              <a:rPr lang="en-US"/>
              <a:pPr>
                <a:defRPr/>
              </a:pPr>
              <a:t>6/29/2012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BF3C86C2-0164-47A3-8C1F-95BD5F0C38FE}" type="slidenum">
              <a:rPr lang="en-US"/>
              <a:pPr>
                <a:defRPr/>
              </a:pPr>
              <a:t>‹Nº›</a:t>
            </a:fld>
            <a:endParaRPr lang="en-US"/>
          </a:p>
        </p:txBody>
      </p:sp>
    </p:spTree>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Thank you </a:t>
            </a:r>
            <a:r>
              <a:rPr lang="en-US" dirty="0" err="1" smtClean="0"/>
              <a:t>Anja</a:t>
            </a:r>
            <a:r>
              <a:rPr lang="en-US" dirty="0" smtClean="0"/>
              <a:t> for the introduction. Thank you to the FCP for the invitation to address you and observing countries. I am impressed with in country program developments. I represent one of the four registry providers worldwide. We have worked in number of areas to ensure that we start to develop understanding of the countries needs for REDD+ registries within the readiness – worked on white paper for </a:t>
            </a:r>
            <a:r>
              <a:rPr lang="en-US" dirty="0" err="1" smtClean="0"/>
              <a:t>KfW</a:t>
            </a:r>
            <a:r>
              <a:rPr lang="en-US" dirty="0" smtClean="0"/>
              <a:t> with Climate Focus, we are on the VCS </a:t>
            </a:r>
            <a:r>
              <a:rPr lang="en-US" dirty="0" err="1" smtClean="0"/>
              <a:t>jurisdication</a:t>
            </a:r>
            <a:r>
              <a:rPr lang="en-US" dirty="0" smtClean="0"/>
              <a:t> REDD technical committee, we register a majority of the worlds REDD+ voluntary standards.</a:t>
            </a:r>
            <a:endParaRPr lang="en-US" dirty="0"/>
          </a:p>
        </p:txBody>
      </p:sp>
      <p:sp>
        <p:nvSpPr>
          <p:cNvPr id="4" name="Slide Number Placeholder 3"/>
          <p:cNvSpPr>
            <a:spLocks noGrp="1"/>
          </p:cNvSpPr>
          <p:nvPr>
            <p:ph type="sldNum" sz="quarter" idx="10"/>
          </p:nvPr>
        </p:nvSpPr>
        <p:spPr/>
        <p:txBody>
          <a:bodyPr/>
          <a:lstStyle/>
          <a:p>
            <a:pPr>
              <a:defRPr/>
            </a:pPr>
            <a:fld id="{BF3C86C2-0164-47A3-8C1F-95BD5F0C38FE}" type="slidenum">
              <a:rPr lang="en-US" smtClean="0"/>
              <a:pPr>
                <a:defRPr/>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BF3C86C2-0164-47A3-8C1F-95BD5F0C38FE}" type="slidenum">
              <a:rPr lang="en-US" smtClean="0"/>
              <a:pPr>
                <a:defRPr/>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BF3C86C2-0164-47A3-8C1F-95BD5F0C38FE}" type="slidenum">
              <a:rPr lang="en-US" smtClean="0"/>
              <a:pPr>
                <a:defRPr/>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Storing key information relating to any emission reductions program in a registry increases visibility and comprehension of the program, preserves </a:t>
            </a:r>
            <a:r>
              <a:rPr lang="en-US" dirty="0" err="1" smtClean="0"/>
              <a:t>optionality</a:t>
            </a:r>
            <a:r>
              <a:rPr lang="en-US" dirty="0" smtClean="0"/>
              <a:t> in the future and it can facilitate the tracking of verified emission reductions.</a:t>
            </a:r>
          </a:p>
          <a:p>
            <a:r>
              <a:rPr lang="en-US" dirty="0" smtClean="0"/>
              <a:t>However, where the jurisdiction in which the </a:t>
            </a:r>
            <a:r>
              <a:rPr lang="en-US" dirty="0" err="1" smtClean="0"/>
              <a:t>ERPs</a:t>
            </a:r>
            <a:r>
              <a:rPr lang="en-US" dirty="0" smtClean="0"/>
              <a:t> operate supports a marketplace for REDD+ units, then the rationale for a properly designed registry must meet financial markets standards. Establishing clarity around the nature and ownership of any asset is critical to enable it to transact a performance payment efficiently and with confidence.</a:t>
            </a:r>
          </a:p>
          <a:p>
            <a:endParaRPr lang="en-US" dirty="0"/>
          </a:p>
        </p:txBody>
      </p:sp>
      <p:sp>
        <p:nvSpPr>
          <p:cNvPr id="4" name="Slide Number Placeholder 3"/>
          <p:cNvSpPr>
            <a:spLocks noGrp="1"/>
          </p:cNvSpPr>
          <p:nvPr>
            <p:ph type="sldNum" sz="quarter" idx="10"/>
          </p:nvPr>
        </p:nvSpPr>
        <p:spPr/>
        <p:txBody>
          <a:bodyPr/>
          <a:lstStyle/>
          <a:p>
            <a:pPr>
              <a:defRPr/>
            </a:pPr>
            <a:fld id="{BF3C86C2-0164-47A3-8C1F-95BD5F0C38FE}" type="slidenum">
              <a:rPr lang="en-US" smtClean="0"/>
              <a:pPr>
                <a:defRPr/>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BF3C86C2-0164-47A3-8C1F-95BD5F0C38FE}" type="slidenum">
              <a:rPr lang="en-US" smtClean="0"/>
              <a:pPr>
                <a:defRPr/>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If each country builds it own registry to track baselines and credits within its borders, these systems would not be compatible and data exchange and validity would be without substantial investment of money and time. Building registries is expensive and the success rates are very low. Existing model and providers can partner with countries in REDD+ registry design and implementation and the development of registry technical and operational protocols.</a:t>
            </a:r>
            <a:endParaRPr lang="en-US" b="1" dirty="0"/>
          </a:p>
        </p:txBody>
      </p:sp>
      <p:sp>
        <p:nvSpPr>
          <p:cNvPr id="4" name="Slide Number Placeholder 3"/>
          <p:cNvSpPr>
            <a:spLocks noGrp="1"/>
          </p:cNvSpPr>
          <p:nvPr>
            <p:ph type="sldNum" sz="quarter" idx="10"/>
          </p:nvPr>
        </p:nvSpPr>
        <p:spPr/>
        <p:txBody>
          <a:bodyPr/>
          <a:lstStyle/>
          <a:p>
            <a:pPr>
              <a:defRPr/>
            </a:pPr>
            <a:fld id="{BF3C86C2-0164-47A3-8C1F-95BD5F0C38FE}" type="slidenum">
              <a:rPr lang="en-US" smtClean="0"/>
              <a:pPr>
                <a:defRPr/>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The core difference between the compliance registry network and registries operated in the voluntary carbon market </a:t>
            </a:r>
            <a:r>
              <a:rPr lang="en-US" dirty="0" err="1" smtClean="0"/>
              <a:t>centres</a:t>
            </a:r>
            <a:r>
              <a:rPr lang="en-US" dirty="0" smtClean="0"/>
              <a:t> on the very different origins of the two markets. In the compliance market, the Kyoto Protocol accounting and reporting rules acts like one very large carbon standard overseen by an overarching secretariat pursuant to a set of internationally agreed requirements governing issues such as infrastructure, issuance, and treatment of the units created. </a:t>
            </a:r>
          </a:p>
          <a:p>
            <a:r>
              <a:rPr lang="en-US" dirty="0" smtClean="0"/>
              <a:t>However, the voluntary carbon market arose from a completely different context and comprises a number of different carbon offset accounting standards all with differing rules, infrastructure requirements and in most cases without any overarching standards body actively approving issuance and treatment of the units created. The standards and documentation existing in the voluntary carbon market focus almost entirely on the supply side of the market (i.e. what has to be done in order to have a units issued). While the demand side has numerous drivers, almost all of them arose as the market evolved or more recently government rule or guidance on the types of units that can be purchased in such jurisdictions.5 </a:t>
            </a:r>
          </a:p>
          <a:p>
            <a:r>
              <a:rPr lang="en-US" dirty="0" smtClean="0"/>
              <a:t>Over the past 3 years, the administrative bodies/boards of the main 6-8 voluntary carbon accounting standards have taken different approaches when using registries to track issuance of units under their standards. Most major standards are linked with a third party registry provider and some standards authorities (such as the Voluntary Carbon Standard Association - VCSA) have established a very structured approach to registry operations including drafting operating procedures and audit requirements. Other standards authorities are less involved in the registry functions and procedures. </a:t>
            </a:r>
          </a:p>
          <a:p>
            <a:endParaRPr lang="en-US" dirty="0"/>
          </a:p>
        </p:txBody>
      </p:sp>
      <p:sp>
        <p:nvSpPr>
          <p:cNvPr id="4" name="Slide Number Placeholder 3"/>
          <p:cNvSpPr>
            <a:spLocks noGrp="1"/>
          </p:cNvSpPr>
          <p:nvPr>
            <p:ph type="sldNum" sz="quarter" idx="10"/>
          </p:nvPr>
        </p:nvSpPr>
        <p:spPr/>
        <p:txBody>
          <a:bodyPr/>
          <a:lstStyle/>
          <a:p>
            <a:pPr>
              <a:defRPr/>
            </a:pPr>
            <a:fld id="{BF3C86C2-0164-47A3-8C1F-95BD5F0C38FE}" type="slidenum">
              <a:rPr lang="en-US" smtClean="0"/>
              <a:pPr>
                <a:defRPr/>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BF3C86C2-0164-47A3-8C1F-95BD5F0C38FE}" type="slidenum">
              <a:rPr lang="en-US" smtClean="0"/>
              <a:pPr>
                <a:defRPr/>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BF3C86C2-0164-47A3-8C1F-95BD5F0C38FE}" type="slidenum">
              <a:rPr lang="en-US" smtClean="0"/>
              <a:pPr>
                <a:defRPr/>
              </a:pPr>
              <a:t>17</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Today I would like to discuss with you and give some context for registry providers, share some practical implementation considerations and some possible issues and solutions as you start to address your strategic readiness criteria in section 2.</a:t>
            </a:r>
          </a:p>
          <a:p>
            <a:r>
              <a:rPr lang="en-US" dirty="0" smtClean="0"/>
              <a:t>Registries can help ensure confidence, integrity, transparency and efficiency of information relating to </a:t>
            </a:r>
            <a:r>
              <a:rPr lang="en-US" dirty="0" err="1" smtClean="0"/>
              <a:t>ERPs</a:t>
            </a:r>
            <a:r>
              <a:rPr lang="en-US" dirty="0" smtClean="0"/>
              <a:t> (</a:t>
            </a:r>
            <a:r>
              <a:rPr lang="en-US" dirty="0" err="1" smtClean="0"/>
              <a:t>Envrionmental</a:t>
            </a:r>
            <a:r>
              <a:rPr lang="en-US" dirty="0" smtClean="0"/>
              <a:t> Reduction Programs), and any units and / or payments issued for it. When designing REDD+ incentives, financing mechanisms and payment-based programs, registries will be required to play a key role ensuring that important information is captured, processed, stored, and accessible when required. This will help promote the credibility of REDD+ reductions and ensure that there is one aggregated and centralized repository of information to record and disclose this information.</a:t>
            </a:r>
          </a:p>
          <a:p>
            <a:r>
              <a:rPr lang="en-US" dirty="0" smtClean="0"/>
              <a:t>In a REDD+ context, regardless of whether a market-based mechanism is established, a registry can aggregate and track multiple levels of ERP activity (national, </a:t>
            </a:r>
            <a:r>
              <a:rPr lang="en-US" dirty="0" err="1" smtClean="0"/>
              <a:t>subnational</a:t>
            </a:r>
            <a:r>
              <a:rPr lang="en-US" dirty="0" smtClean="0"/>
              <a:t> and project-based) and can provide governments and donors with transparent and meaningful data from which to make performance- based payments. For the purposes of this report, the term “registry” therefore refers to the electronic infrastructure designed specifically to ensure accurate accounting of </a:t>
            </a:r>
            <a:r>
              <a:rPr lang="en-US" dirty="0" err="1" smtClean="0"/>
              <a:t>ERPs</a:t>
            </a:r>
            <a:r>
              <a:rPr lang="en-US" dirty="0" smtClean="0"/>
              <a:t> and their respective performance (measured either through emission reductions or removals, or another agreed performance metric) as well as the issuance of REDD+ units or the recording of performance-based payments, irrespective of whether the units are transacting within a market framework. </a:t>
            </a:r>
          </a:p>
          <a:p>
            <a:endParaRPr lang="en-US" dirty="0"/>
          </a:p>
        </p:txBody>
      </p:sp>
      <p:sp>
        <p:nvSpPr>
          <p:cNvPr id="4" name="Slide Number Placeholder 3"/>
          <p:cNvSpPr>
            <a:spLocks noGrp="1"/>
          </p:cNvSpPr>
          <p:nvPr>
            <p:ph type="sldNum" sz="quarter" idx="10"/>
          </p:nvPr>
        </p:nvSpPr>
        <p:spPr/>
        <p:txBody>
          <a:bodyPr/>
          <a:lstStyle/>
          <a:p>
            <a:pPr>
              <a:defRPr/>
            </a:pPr>
            <a:fld id="{BF3C86C2-0164-47A3-8C1F-95BD5F0C38FE}" type="slidenum">
              <a:rPr lang="en-US" smtClean="0"/>
              <a:pPr>
                <a:defRPr/>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It is important to note that registry technology is essentially database driven and is not particularly complex if designed correctly from the start. However, it needs to be based on clear policy requirements and procedural considerations, and that is where most of the complexity comes in. As a key element of a country’s institutional framework for MRV, registries are meant to be neutral tools responsive to the informational and infrastructural needs of participants based on laws, rules, practices or guidance. The registry is an enabler, not a driver of policy. Therefore, it is not the role of the registry provider to make subjective assessments of matters that need to be addressed by policy makers and law, such as e.g. rules for the definition of reference levels, procedures for the </a:t>
            </a:r>
            <a:r>
              <a:rPr lang="en-US" dirty="0" err="1" smtClean="0"/>
              <a:t>verficiation</a:t>
            </a:r>
            <a:r>
              <a:rPr lang="en-US" dirty="0" smtClean="0"/>
              <a:t> of information and approval of REDD+ actions, measures to address leakage and non-</a:t>
            </a:r>
            <a:r>
              <a:rPr lang="en-US" dirty="0" err="1" smtClean="0"/>
              <a:t>permance</a:t>
            </a:r>
            <a:r>
              <a:rPr lang="en-US" dirty="0" smtClean="0"/>
              <a:t>, benefit-sharing and carbon rights, as well as compliance with standards or a potential moratorium. </a:t>
            </a:r>
          </a:p>
          <a:p>
            <a:endParaRPr lang="en-US" dirty="0"/>
          </a:p>
        </p:txBody>
      </p:sp>
      <p:sp>
        <p:nvSpPr>
          <p:cNvPr id="4" name="Slide Number Placeholder 3"/>
          <p:cNvSpPr>
            <a:spLocks noGrp="1"/>
          </p:cNvSpPr>
          <p:nvPr>
            <p:ph type="sldNum" sz="quarter" idx="10"/>
          </p:nvPr>
        </p:nvSpPr>
        <p:spPr/>
        <p:txBody>
          <a:bodyPr/>
          <a:lstStyle/>
          <a:p>
            <a:pPr>
              <a:defRPr/>
            </a:pPr>
            <a:fld id="{BF3C86C2-0164-47A3-8C1F-95BD5F0C38FE}" type="slidenum">
              <a:rPr lang="en-US" smtClean="0"/>
              <a:pPr>
                <a:defRPr/>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Phases in infrastructure development is phased to meet the needs of the REDD+ program development – modular approach to maintain the right level of development and transparency for the country.</a:t>
            </a:r>
            <a:endParaRPr lang="en-US" dirty="0"/>
          </a:p>
        </p:txBody>
      </p:sp>
      <p:sp>
        <p:nvSpPr>
          <p:cNvPr id="4" name="Slide Number Placeholder 3"/>
          <p:cNvSpPr>
            <a:spLocks noGrp="1"/>
          </p:cNvSpPr>
          <p:nvPr>
            <p:ph type="sldNum" sz="quarter" idx="10"/>
          </p:nvPr>
        </p:nvSpPr>
        <p:spPr/>
        <p:txBody>
          <a:bodyPr/>
          <a:lstStyle/>
          <a:p>
            <a:pPr>
              <a:defRPr/>
            </a:pPr>
            <a:fld id="{BF3C86C2-0164-47A3-8C1F-95BD5F0C38FE}" type="slidenum">
              <a:rPr lang="en-US" smtClean="0"/>
              <a:pPr>
                <a:defRPr/>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BF3C86C2-0164-47A3-8C1F-95BD5F0C38FE}" type="slidenum">
              <a:rPr lang="en-US" smtClean="0"/>
              <a:pPr>
                <a:defRPr/>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BF3C86C2-0164-47A3-8C1F-95BD5F0C38FE}" type="slidenum">
              <a:rPr lang="en-US" smtClean="0"/>
              <a:pPr>
                <a:defRPr/>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BF3C86C2-0164-47A3-8C1F-95BD5F0C38FE}" type="slidenum">
              <a:rPr lang="en-US" smtClean="0"/>
              <a:pPr>
                <a:defRPr/>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Example of National Reporting Database we have established for an international organization with multiple contributing sub nationals:</a:t>
            </a:r>
          </a:p>
          <a:p>
            <a:pPr>
              <a:buFontTx/>
              <a:buChar char="-"/>
            </a:pPr>
            <a:r>
              <a:rPr lang="en-US" dirty="0" smtClean="0"/>
              <a:t>Includes some standardized reporting and some customizations that I will discuss later the importance</a:t>
            </a:r>
          </a:p>
          <a:p>
            <a:pPr>
              <a:buFontTx/>
              <a:buChar char="-"/>
            </a:pPr>
            <a:r>
              <a:rPr lang="en-US" dirty="0" smtClean="0"/>
              <a:t>Forested areas – Forest typology-Forest management (protected, conserved, sustainable management-unprotected)</a:t>
            </a:r>
          </a:p>
          <a:p>
            <a:pPr>
              <a:buFontTx/>
              <a:buChar char="-"/>
            </a:pPr>
            <a:r>
              <a:rPr lang="en-US" dirty="0" smtClean="0"/>
              <a:t>Average deforestation rates</a:t>
            </a:r>
          </a:p>
          <a:p>
            <a:pPr>
              <a:buFontTx/>
              <a:buChar char="-"/>
            </a:pPr>
            <a:r>
              <a:rPr lang="en-US" dirty="0" smtClean="0"/>
              <a:t>Other pages can include reporting of level targets/ reference levels and funding and performance based metrics</a:t>
            </a:r>
          </a:p>
        </p:txBody>
      </p:sp>
      <p:sp>
        <p:nvSpPr>
          <p:cNvPr id="4" name="Slide Number Placeholder 3"/>
          <p:cNvSpPr>
            <a:spLocks noGrp="1"/>
          </p:cNvSpPr>
          <p:nvPr>
            <p:ph type="sldNum" sz="quarter" idx="10"/>
          </p:nvPr>
        </p:nvSpPr>
        <p:spPr/>
        <p:txBody>
          <a:bodyPr/>
          <a:lstStyle/>
          <a:p>
            <a:pPr>
              <a:defRPr/>
            </a:pPr>
            <a:fld id="{BF3C86C2-0164-47A3-8C1F-95BD5F0C38FE}" type="slidenum">
              <a:rPr lang="en-US" smtClean="0"/>
              <a:pPr>
                <a:defRPr/>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BF3C86C2-0164-47A3-8C1F-95BD5F0C38FE}" type="slidenum">
              <a:rPr lang="en-US" smtClean="0"/>
              <a:pPr>
                <a:defRPr/>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13" descr="web200_lt.png"/>
          <p:cNvPicPr>
            <a:picLocks noChangeAspect="1"/>
          </p:cNvPicPr>
          <p:nvPr userDrawn="1"/>
        </p:nvPicPr>
        <p:blipFill>
          <a:blip r:embed="rId2"/>
          <a:srcRect/>
          <a:stretch>
            <a:fillRect/>
          </a:stretch>
        </p:blipFill>
        <p:spPr bwMode="auto">
          <a:xfrm>
            <a:off x="0" y="0"/>
            <a:ext cx="8991600" cy="6858000"/>
          </a:xfrm>
          <a:prstGeom prst="rect">
            <a:avLst/>
          </a:prstGeom>
          <a:noFill/>
          <a:ln w="9525">
            <a:noFill/>
            <a:miter lim="800000"/>
            <a:headEnd/>
            <a:tailEnd/>
          </a:ln>
        </p:spPr>
      </p:pic>
      <p:sp>
        <p:nvSpPr>
          <p:cNvPr id="2" name="Title 1"/>
          <p:cNvSpPr>
            <a:spLocks noGrp="1"/>
          </p:cNvSpPr>
          <p:nvPr>
            <p:ph type="ctrTitle" hasCustomPrompt="1"/>
          </p:nvPr>
        </p:nvSpPr>
        <p:spPr>
          <a:xfrm>
            <a:off x="1076854" y="3057601"/>
            <a:ext cx="7611534" cy="612775"/>
          </a:xfrm>
        </p:spPr>
        <p:txBody>
          <a:bodyPr lIns="0" tIns="0" rIns="0" bIns="0" anchor="b">
            <a:noAutofit/>
          </a:bodyPr>
          <a:lstStyle>
            <a:lvl1pPr algn="l">
              <a:lnSpc>
                <a:spcPts val="3600"/>
              </a:lnSpc>
              <a:defRPr kumimoji="0" lang="en-US" sz="3600" b="0" i="0" u="none" strike="noStrike" kern="1200" cap="none" spc="-50" normalizeH="0" baseline="0" noProof="0">
                <a:ln>
                  <a:noFill/>
                </a:ln>
                <a:solidFill>
                  <a:schemeClr val="bg2"/>
                </a:solidFill>
                <a:effectLst>
                  <a:outerShdw blurRad="25400" dist="12700" dir="5400000" algn="tl" rotWithShape="0">
                    <a:schemeClr val="bg1">
                      <a:lumMod val="50000"/>
                      <a:alpha val="25000"/>
                    </a:schemeClr>
                  </a:outerShdw>
                </a:effectLst>
                <a:uLnTx/>
                <a:uFillTx/>
                <a:latin typeface="+mj-lt"/>
                <a:ea typeface="+mj-ea"/>
                <a:cs typeface="+mj-cs"/>
              </a:defRPr>
            </a:lvl1pPr>
          </a:lstStyle>
          <a:p>
            <a:r>
              <a:rPr lang="en-US" dirty="0" smtClean="0"/>
              <a:t>Presentation Title</a:t>
            </a:r>
            <a:endParaRPr lang="en-US" dirty="0"/>
          </a:p>
        </p:txBody>
      </p:sp>
      <p:sp>
        <p:nvSpPr>
          <p:cNvPr id="13" name="Subtitle 2"/>
          <p:cNvSpPr>
            <a:spLocks noGrp="1"/>
          </p:cNvSpPr>
          <p:nvPr>
            <p:ph type="subTitle" idx="1" hasCustomPrompt="1"/>
          </p:nvPr>
        </p:nvSpPr>
        <p:spPr>
          <a:xfrm>
            <a:off x="1076854" y="3758721"/>
            <a:ext cx="7086600" cy="457200"/>
          </a:xfrm>
        </p:spPr>
        <p:txBody>
          <a:bodyPr anchor="t"/>
          <a:lstStyle>
            <a:lvl1pPr marL="0" indent="0" algn="l">
              <a:lnSpc>
                <a:spcPts val="2100"/>
              </a:lnSpc>
              <a:spcBef>
                <a:spcPts val="0"/>
              </a:spcBef>
              <a:buNone/>
              <a:defRPr kumimoji="0" lang="en-US" sz="1800" b="0" i="0" u="none" strike="noStrike" kern="1200" cap="none" spc="-50" normalizeH="0" baseline="0" noProof="0" dirty="0" smtClean="0">
                <a:ln>
                  <a:noFill/>
                </a:ln>
                <a:solidFill>
                  <a:schemeClr val="tx1">
                    <a:lumMod val="65000"/>
                    <a:lumOff val="35000"/>
                  </a:schemeClr>
                </a:solidFill>
                <a:effectLst/>
                <a:uLnTx/>
                <a:uFillTx/>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Prepared for / Location / Date</a:t>
            </a:r>
            <a:endParaRPr lang="en-US" dirty="0"/>
          </a:p>
        </p:txBody>
      </p:sp>
      <p:pic>
        <p:nvPicPr>
          <p:cNvPr id="8" name="Picture 2" descr="S:\marketing\Prod\1_DESIGN_FILES\a_TEMP_FILES\markit-logo-official-reg.png"/>
          <p:cNvPicPr>
            <a:picLocks noChangeAspect="1" noChangeArrowheads="1"/>
          </p:cNvPicPr>
          <p:nvPr userDrawn="1"/>
        </p:nvPicPr>
        <p:blipFill>
          <a:blip r:embed="rId3"/>
          <a:srcRect/>
          <a:stretch>
            <a:fillRect/>
          </a:stretch>
        </p:blipFill>
        <p:spPr bwMode="auto">
          <a:xfrm>
            <a:off x="6284652" y="1073190"/>
            <a:ext cx="1923517" cy="505860"/>
          </a:xfrm>
          <a:prstGeom prst="rect">
            <a:avLst/>
          </a:prstGeom>
          <a:noFill/>
        </p:spPr>
      </p:pic>
      <p:cxnSp>
        <p:nvCxnSpPr>
          <p:cNvPr id="9" name="Straight Connector 10"/>
          <p:cNvCxnSpPr/>
          <p:nvPr userDrawn="1"/>
        </p:nvCxnSpPr>
        <p:spPr>
          <a:xfrm>
            <a:off x="1067859" y="782638"/>
            <a:ext cx="2738438" cy="1587"/>
          </a:xfrm>
          <a:prstGeom prst="line">
            <a:avLst/>
          </a:prstGeom>
          <a:ln w="635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0" name="Text Placeholder 16"/>
          <p:cNvSpPr>
            <a:spLocks noGrp="1"/>
          </p:cNvSpPr>
          <p:nvPr>
            <p:ph type="body" sz="quarter" idx="13" hasCustomPrompt="1"/>
          </p:nvPr>
        </p:nvSpPr>
        <p:spPr>
          <a:xfrm>
            <a:off x="1068388" y="865503"/>
            <a:ext cx="2738437" cy="184154"/>
          </a:xfrm>
        </p:spPr>
        <p:txBody>
          <a:bodyPr>
            <a:noAutofit/>
          </a:bodyPr>
          <a:lstStyle>
            <a:lvl1pPr>
              <a:lnSpc>
                <a:spcPct val="100000"/>
              </a:lnSpc>
              <a:defRPr sz="1200" b="1" spc="-10">
                <a:solidFill>
                  <a:schemeClr val="tx1"/>
                </a:solidFill>
              </a:defRPr>
            </a:lvl1pPr>
            <a:lvl2pPr>
              <a:defRPr sz="1200"/>
            </a:lvl2pPr>
            <a:lvl3pPr>
              <a:defRPr sz="1200"/>
            </a:lvl3pPr>
            <a:lvl4pPr>
              <a:defRPr sz="1200"/>
            </a:lvl4pPr>
            <a:lvl5pPr>
              <a:defRPr sz="1200"/>
            </a:lvl5pPr>
          </a:lstStyle>
          <a:p>
            <a:pPr lvl="0"/>
            <a:r>
              <a:rPr lang="en-US" dirty="0" smtClean="0"/>
              <a:t>The Science of Finance</a:t>
            </a:r>
          </a:p>
        </p:txBody>
      </p:sp>
    </p:spTree>
  </p:cSld>
  <p:clrMapOvr>
    <a:masterClrMapping/>
  </p:clrMapOvr>
  <p:transition spd="slow">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break">
    <p:spTree>
      <p:nvGrpSpPr>
        <p:cNvPr id="1" name=""/>
        <p:cNvGrpSpPr/>
        <p:nvPr/>
      </p:nvGrpSpPr>
      <p:grpSpPr>
        <a:xfrm>
          <a:off x="0" y="0"/>
          <a:ext cx="0" cy="0"/>
          <a:chOff x="0" y="0"/>
          <a:chExt cx="0" cy="0"/>
        </a:xfrm>
      </p:grpSpPr>
      <p:pic>
        <p:nvPicPr>
          <p:cNvPr id="4" name="Picture 13" descr="web200_lt.png"/>
          <p:cNvPicPr>
            <a:picLocks noChangeAspect="1"/>
          </p:cNvPicPr>
          <p:nvPr userDrawn="1"/>
        </p:nvPicPr>
        <p:blipFill>
          <a:blip r:embed="rId2"/>
          <a:srcRect/>
          <a:stretch>
            <a:fillRect/>
          </a:stretch>
        </p:blipFill>
        <p:spPr bwMode="auto">
          <a:xfrm>
            <a:off x="0" y="0"/>
            <a:ext cx="8991600" cy="6858000"/>
          </a:xfrm>
          <a:prstGeom prst="rect">
            <a:avLst/>
          </a:prstGeom>
          <a:noFill/>
          <a:ln w="9525">
            <a:noFill/>
            <a:miter lim="800000"/>
            <a:headEnd/>
            <a:tailEnd/>
          </a:ln>
        </p:spPr>
      </p:pic>
      <p:sp>
        <p:nvSpPr>
          <p:cNvPr id="5" name="Title 1"/>
          <p:cNvSpPr>
            <a:spLocks noGrp="1"/>
          </p:cNvSpPr>
          <p:nvPr>
            <p:ph type="ctrTitle" hasCustomPrompt="1"/>
          </p:nvPr>
        </p:nvSpPr>
        <p:spPr>
          <a:xfrm>
            <a:off x="829734" y="3133801"/>
            <a:ext cx="6951134" cy="625399"/>
          </a:xfrm>
        </p:spPr>
        <p:txBody>
          <a:bodyPr lIns="0" tIns="0" rIns="0" bIns="0" anchor="b">
            <a:noAutofit/>
          </a:bodyPr>
          <a:lstStyle>
            <a:lvl1pPr algn="r">
              <a:lnSpc>
                <a:spcPts val="3600"/>
              </a:lnSpc>
              <a:defRPr kumimoji="0" lang="en-US" sz="3600" b="0" i="0" u="none" strike="noStrike" kern="1200" cap="none" spc="-50" normalizeH="0" baseline="0" noProof="0">
                <a:ln>
                  <a:noFill/>
                </a:ln>
                <a:solidFill>
                  <a:schemeClr val="bg2"/>
                </a:solidFill>
                <a:effectLst>
                  <a:outerShdw blurRad="25400" dist="12700" dir="5400000" algn="tl" rotWithShape="0">
                    <a:schemeClr val="bg1">
                      <a:lumMod val="50000"/>
                      <a:alpha val="25000"/>
                    </a:schemeClr>
                  </a:outerShdw>
                </a:effectLst>
                <a:uLnTx/>
                <a:uFillTx/>
                <a:latin typeface="+mj-lt"/>
                <a:ea typeface="+mj-ea"/>
                <a:cs typeface="+mj-cs"/>
              </a:defRPr>
            </a:lvl1pPr>
          </a:lstStyle>
          <a:p>
            <a:r>
              <a:rPr lang="en-US" dirty="0" smtClean="0"/>
              <a:t>Click here to edit section break</a:t>
            </a:r>
            <a:endParaRPr lang="en-US" dirty="0"/>
          </a:p>
        </p:txBody>
      </p:sp>
      <p:cxnSp>
        <p:nvCxnSpPr>
          <p:cNvPr id="7" name="Straight Connector 6"/>
          <p:cNvCxnSpPr/>
          <p:nvPr userDrawn="1"/>
        </p:nvCxnSpPr>
        <p:spPr>
          <a:xfrm rot="10800000">
            <a:off x="1" y="3107267"/>
            <a:ext cx="7780867" cy="1588"/>
          </a:xfrm>
          <a:prstGeom prst="line">
            <a:avLst/>
          </a:prstGeom>
          <a:ln w="38100" cap="flat" cmpd="sng" algn="ctr">
            <a:solidFill>
              <a:schemeClr val="bg2"/>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pic>
        <p:nvPicPr>
          <p:cNvPr id="9" name="Picture 2" descr="top_web_graphic"/>
          <p:cNvPicPr>
            <a:picLocks noChangeAspect="1" noChangeArrowheads="1"/>
          </p:cNvPicPr>
          <p:nvPr userDrawn="1"/>
        </p:nvPicPr>
        <p:blipFill>
          <a:blip r:embed="rId2"/>
          <a:srcRect/>
          <a:stretch>
            <a:fillRect/>
          </a:stretch>
        </p:blipFill>
        <p:spPr bwMode="auto">
          <a:xfrm>
            <a:off x="0" y="0"/>
            <a:ext cx="5962650" cy="1600200"/>
          </a:xfrm>
          <a:prstGeom prst="rect">
            <a:avLst/>
          </a:prstGeom>
          <a:noFill/>
        </p:spPr>
      </p:pic>
      <p:sp>
        <p:nvSpPr>
          <p:cNvPr id="7" name="Rectangle 6"/>
          <p:cNvSpPr/>
          <p:nvPr userDrawn="1"/>
        </p:nvSpPr>
        <p:spPr>
          <a:xfrm>
            <a:off x="8185240" y="6319838"/>
            <a:ext cx="261610" cy="369332"/>
          </a:xfrm>
          <a:prstGeom prst="rect">
            <a:avLst/>
          </a:prstGeom>
        </p:spPr>
        <p:txBody>
          <a:bodyPr wrap="none">
            <a:spAutoFit/>
          </a:bodyPr>
          <a:lstStyle/>
          <a:p>
            <a:pPr algn="r"/>
            <a:r>
              <a:rPr lang="en-US" dirty="0" smtClean="0">
                <a:solidFill>
                  <a:schemeClr val="bg1">
                    <a:lumMod val="50000"/>
                  </a:schemeClr>
                </a:solidFill>
                <a:cs typeface="Arial"/>
              </a:rPr>
              <a:t>\</a:t>
            </a:r>
            <a:endParaRPr lang="en-US" dirty="0">
              <a:solidFill>
                <a:schemeClr val="bg1">
                  <a:lumMod val="50000"/>
                </a:schemeClr>
              </a:solidFill>
            </a:endParaRPr>
          </a:p>
        </p:txBody>
      </p:sp>
      <p:sp>
        <p:nvSpPr>
          <p:cNvPr id="8" name="Slide Number Placeholder 5"/>
          <p:cNvSpPr txBox="1">
            <a:spLocks/>
          </p:cNvSpPr>
          <p:nvPr userDrawn="1"/>
        </p:nvSpPr>
        <p:spPr>
          <a:xfrm>
            <a:off x="8270876" y="6318250"/>
            <a:ext cx="417512"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09764633-6343-F84C-BB45-7D5F67DAEE64}" type="slidenum">
              <a:rPr kumimoji="0" lang="en-US" sz="1200" b="0" i="0" u="none" strike="noStrike" kern="1200" cap="none" spc="0" normalizeH="0" baseline="0" noProof="0" smtClean="0">
                <a:ln>
                  <a:noFill/>
                </a:ln>
                <a:solidFill>
                  <a:schemeClr val="bg1">
                    <a:lumMod val="50000"/>
                  </a:schemeClr>
                </a:solidFill>
                <a:effectLst/>
                <a:uLnTx/>
                <a:uFillTx/>
                <a:latin typeface="+mn-lt"/>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‹Nº›</a:t>
            </a:fld>
            <a:endParaRPr kumimoji="0" lang="en-US" sz="1200" b="0" i="0" u="none" strike="noStrike" kern="1200" cap="none" spc="0" normalizeH="0" baseline="0" noProof="0" dirty="0">
              <a:ln>
                <a:noFill/>
              </a:ln>
              <a:solidFill>
                <a:schemeClr val="bg1">
                  <a:lumMod val="50000"/>
                </a:schemeClr>
              </a:solidFill>
              <a:effectLst/>
              <a:uLnTx/>
              <a:uFillTx/>
              <a:latin typeface="+mn-lt"/>
              <a:ea typeface="+mn-ea"/>
              <a:cs typeface="+mn-cs"/>
            </a:endParaRPr>
          </a:p>
        </p:txBody>
      </p:sp>
      <p:sp>
        <p:nvSpPr>
          <p:cNvPr id="18" name="Text Placeholder 17"/>
          <p:cNvSpPr>
            <a:spLocks noGrp="1"/>
          </p:cNvSpPr>
          <p:nvPr>
            <p:ph type="body" sz="quarter" idx="14" hasCustomPrompt="1"/>
          </p:nvPr>
        </p:nvSpPr>
        <p:spPr>
          <a:xfrm>
            <a:off x="449263" y="2206625"/>
            <a:ext cx="8262937" cy="3962400"/>
          </a:xfrm>
        </p:spPr>
        <p:txBody>
          <a:bodyPr anchor="ctr"/>
          <a:lstStyle>
            <a:lvl2pPr>
              <a:defRPr baseline="0"/>
            </a:lvl2pPr>
          </a:lstStyle>
          <a:p>
            <a:pPr lvl="0"/>
            <a:r>
              <a:rPr lang="en-US" dirty="0" smtClean="0"/>
              <a:t>Agenda 1</a:t>
            </a:r>
          </a:p>
          <a:p>
            <a:pPr lvl="0"/>
            <a:r>
              <a:rPr lang="en-US" dirty="0" smtClean="0"/>
              <a:t>Agenda 2</a:t>
            </a:r>
          </a:p>
          <a:p>
            <a:pPr lvl="0"/>
            <a:r>
              <a:rPr lang="en-US" dirty="0" smtClean="0"/>
              <a:t>Agenda 3</a:t>
            </a:r>
          </a:p>
          <a:p>
            <a:pPr lvl="1"/>
            <a:endParaRPr lang="en-US" dirty="0" smtClean="0"/>
          </a:p>
          <a:p>
            <a:pPr lvl="1"/>
            <a:r>
              <a:rPr lang="en-US" dirty="0" smtClean="0"/>
              <a:t>Appendix 1</a:t>
            </a:r>
          </a:p>
          <a:p>
            <a:pPr lvl="1"/>
            <a:r>
              <a:rPr lang="en-US" dirty="0" smtClean="0"/>
              <a:t>Appendix 2</a:t>
            </a:r>
          </a:p>
        </p:txBody>
      </p:sp>
      <p:cxnSp>
        <p:nvCxnSpPr>
          <p:cNvPr id="10" name="Straight Connector 16"/>
          <p:cNvCxnSpPr/>
          <p:nvPr userDrawn="1"/>
        </p:nvCxnSpPr>
        <p:spPr>
          <a:xfrm>
            <a:off x="457200" y="539750"/>
            <a:ext cx="4111625" cy="1588"/>
          </a:xfrm>
          <a:prstGeom prst="line">
            <a:avLst/>
          </a:prstGeom>
          <a:ln w="635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1" name="Title 1"/>
          <p:cNvSpPr>
            <a:spLocks noGrp="1"/>
          </p:cNvSpPr>
          <p:nvPr>
            <p:ph type="title"/>
          </p:nvPr>
        </p:nvSpPr>
        <p:spPr>
          <a:xfrm>
            <a:off x="457200" y="541338"/>
            <a:ext cx="4111625" cy="411162"/>
          </a:xfrm>
        </p:spPr>
        <p:txBody>
          <a:bodyPr lIns="0" rIns="0" bIns="0"/>
          <a:lstStyle>
            <a:lvl1pPr>
              <a:defRPr sz="1500" b="1">
                <a:solidFill>
                  <a:schemeClr val="tx1"/>
                </a:solidFill>
              </a:defRPr>
            </a:lvl1pPr>
          </a:lstStyle>
          <a:p>
            <a:r>
              <a:rPr lang="en-US" smtClean="0"/>
              <a:t>Click to edit Master title style</a:t>
            </a:r>
            <a:endParaRPr lang="en-US" dirty="0"/>
          </a:p>
        </p:txBody>
      </p:sp>
      <p:pic>
        <p:nvPicPr>
          <p:cNvPr id="15" name="Picture 2" descr="S:\marketing\Prod\1_DESIGN_FILES\a_TEMP_FILES\markit-logo-official-reg.png"/>
          <p:cNvPicPr>
            <a:picLocks noChangeAspect="1" noChangeArrowheads="1"/>
          </p:cNvPicPr>
          <p:nvPr userDrawn="1"/>
        </p:nvPicPr>
        <p:blipFill>
          <a:blip r:embed="rId3"/>
          <a:srcRect/>
          <a:stretch>
            <a:fillRect/>
          </a:stretch>
        </p:blipFill>
        <p:spPr bwMode="auto">
          <a:xfrm>
            <a:off x="7740554" y="718103"/>
            <a:ext cx="947834" cy="249268"/>
          </a:xfrm>
          <a:prstGeom prst="rect">
            <a:avLst/>
          </a:prstGeom>
          <a:noFill/>
        </p:spPr>
      </p:pic>
    </p:spTree>
  </p:cSld>
  <p:clrMapOvr>
    <a:overrideClrMapping bg1="lt1" tx1="dk1" bg2="lt2" tx2="dk2" accent1="accent1" accent2="accent2" accent3="accent3" accent4="accent4" accent5="accent5" accent6="accent6" hlink="hlink" folHlink="folHlink"/>
  </p:clrMapOvr>
  <p:transition spd="slow">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rimary">
    <p:spTree>
      <p:nvGrpSpPr>
        <p:cNvPr id="1" name=""/>
        <p:cNvGrpSpPr/>
        <p:nvPr/>
      </p:nvGrpSpPr>
      <p:grpSpPr>
        <a:xfrm>
          <a:off x="0" y="0"/>
          <a:ext cx="0" cy="0"/>
          <a:chOff x="0" y="0"/>
          <a:chExt cx="0" cy="0"/>
        </a:xfrm>
      </p:grpSpPr>
      <p:pic>
        <p:nvPicPr>
          <p:cNvPr id="14" name="Picture 2" descr="top_web_graphic"/>
          <p:cNvPicPr>
            <a:picLocks noChangeAspect="1" noChangeArrowheads="1"/>
          </p:cNvPicPr>
          <p:nvPr userDrawn="1"/>
        </p:nvPicPr>
        <p:blipFill>
          <a:blip r:embed="rId2"/>
          <a:srcRect/>
          <a:stretch>
            <a:fillRect/>
          </a:stretch>
        </p:blipFill>
        <p:spPr bwMode="auto">
          <a:xfrm>
            <a:off x="0" y="0"/>
            <a:ext cx="5962650" cy="1600200"/>
          </a:xfrm>
          <a:prstGeom prst="rect">
            <a:avLst/>
          </a:prstGeom>
          <a:noFill/>
        </p:spPr>
      </p:pic>
      <p:sp>
        <p:nvSpPr>
          <p:cNvPr id="18" name="Text Placeholder 17"/>
          <p:cNvSpPr>
            <a:spLocks noGrp="1"/>
          </p:cNvSpPr>
          <p:nvPr>
            <p:ph type="body" sz="quarter" idx="11" hasCustomPrompt="1"/>
          </p:nvPr>
        </p:nvSpPr>
        <p:spPr>
          <a:xfrm>
            <a:off x="449263" y="1600200"/>
            <a:ext cx="8229600" cy="4432300"/>
          </a:xfrm>
        </p:spPr>
        <p:txBody>
          <a:bodyPr rIns="0" anchor="t" anchorCtr="0">
            <a:noAutofit/>
          </a:bodyPr>
          <a:lstStyle>
            <a:lvl1pPr marL="0" marR="0" indent="0" algn="l" defTabSz="457200" rtl="0" eaLnBrk="0" fontAlgn="base" latinLnBrk="0" hangingPunct="0">
              <a:lnSpc>
                <a:spcPts val="3000"/>
              </a:lnSpc>
              <a:spcBef>
                <a:spcPts val="600"/>
              </a:spcBef>
              <a:spcAft>
                <a:spcPct val="0"/>
              </a:spcAft>
              <a:buClr>
                <a:srgbClr val="165788"/>
              </a:buClr>
              <a:buSzTx/>
              <a:buFont typeface="Arial" pitchFamily="34" charset="0"/>
              <a:buNone/>
              <a:tabLst/>
              <a:defRPr sz="2100" kern="0" spc="-10">
                <a:solidFill>
                  <a:schemeClr val="bg2"/>
                </a:solidFill>
                <a:effectLst>
                  <a:outerShdw blurRad="25400" dist="12700" dir="5400000">
                    <a:schemeClr val="bg1">
                      <a:lumMod val="50000"/>
                      <a:alpha val="25000"/>
                    </a:schemeClr>
                  </a:outerShdw>
                </a:effectLst>
                <a:latin typeface="+mj-lt"/>
              </a:defRPr>
            </a:lvl1pPr>
            <a:lvl2pPr marL="0" marR="0" indent="0" algn="l" defTabSz="457200" rtl="0" eaLnBrk="0" fontAlgn="base" latinLnBrk="0" hangingPunct="0">
              <a:lnSpc>
                <a:spcPts val="2400"/>
              </a:lnSpc>
              <a:spcBef>
                <a:spcPts val="300"/>
              </a:spcBef>
              <a:spcAft>
                <a:spcPct val="0"/>
              </a:spcAft>
              <a:buClr>
                <a:srgbClr val="C3D3DF"/>
              </a:buClr>
              <a:buSzPct val="100000"/>
              <a:buFont typeface="Arial" pitchFamily="34" charset="0"/>
              <a:buNone/>
              <a:tabLst/>
              <a:defRPr sz="2100" kern="0" spc="-10" baseline="0">
                <a:solidFill>
                  <a:schemeClr val="tx1">
                    <a:lumMod val="65000"/>
                    <a:lumOff val="35000"/>
                  </a:schemeClr>
                </a:solidFill>
                <a:latin typeface="+mj-lt"/>
              </a:defRPr>
            </a:lvl2pPr>
            <a:lvl3pPr marL="306000" marR="0" indent="-306000" algn="l" defTabSz="457200" rtl="0" eaLnBrk="0" fontAlgn="base" latinLnBrk="0" hangingPunct="0">
              <a:lnSpc>
                <a:spcPts val="2400"/>
              </a:lnSpc>
              <a:spcBef>
                <a:spcPts val="1200"/>
              </a:spcBef>
              <a:spcAft>
                <a:spcPts val="300"/>
              </a:spcAft>
              <a:buClr>
                <a:schemeClr val="tx2"/>
              </a:buClr>
              <a:buSzTx/>
              <a:buFont typeface="Lucida Grande"/>
              <a:buChar char="—"/>
              <a:tabLst/>
              <a:defRPr lang="en-US" sz="2100" b="0" i="0" kern="0" spc="-10" dirty="0" smtClean="0">
                <a:solidFill>
                  <a:schemeClr val="bg2"/>
                </a:solidFill>
                <a:latin typeface="+mj-lt"/>
                <a:ea typeface="+mn-ea"/>
                <a:cs typeface="Arial (Body)"/>
              </a:defRPr>
            </a:lvl3pPr>
            <a:lvl4pPr marL="306000" marR="0" indent="0" algn="l" defTabSz="457200" rtl="0" eaLnBrk="0" fontAlgn="base" latinLnBrk="0" hangingPunct="0">
              <a:lnSpc>
                <a:spcPts val="1900"/>
              </a:lnSpc>
              <a:spcBef>
                <a:spcPts val="300"/>
              </a:spcBef>
              <a:spcAft>
                <a:spcPts val="300"/>
              </a:spcAft>
              <a:buClr>
                <a:srgbClr val="C3D3DF"/>
              </a:buClr>
              <a:buSzTx/>
              <a:buFont typeface="Arial" pitchFamily="34" charset="0"/>
              <a:buNone/>
              <a:tabLst/>
              <a:defRPr lang="en-US" sz="1600" kern="0" spc="-10" baseline="0" dirty="0" smtClean="0">
                <a:solidFill>
                  <a:schemeClr val="tx1">
                    <a:lumMod val="65000"/>
                    <a:lumOff val="35000"/>
                  </a:schemeClr>
                </a:solidFill>
                <a:latin typeface="Arial (Body)"/>
                <a:ea typeface="+mn-ea"/>
                <a:cs typeface="Arial (Body)"/>
              </a:defRPr>
            </a:lvl4pPr>
            <a:lvl5pPr marL="603504" marR="0" indent="-228600" algn="l" defTabSz="457200" rtl="0" eaLnBrk="0" fontAlgn="base" latinLnBrk="0" hangingPunct="0">
              <a:lnSpc>
                <a:spcPts val="1900"/>
              </a:lnSpc>
              <a:spcBef>
                <a:spcPts val="1200"/>
              </a:spcBef>
              <a:spcAft>
                <a:spcPts val="300"/>
              </a:spcAft>
              <a:buClr>
                <a:schemeClr val="tx2"/>
              </a:buClr>
              <a:buSzTx/>
              <a:buFont typeface="Arial" pitchFamily="34" charset="0"/>
              <a:buChar char="—"/>
              <a:tabLst/>
              <a:defRPr lang="en-US" sz="1600" kern="0" spc="-10" baseline="0" dirty="0" smtClean="0">
                <a:solidFill>
                  <a:schemeClr val="bg2"/>
                </a:solidFill>
                <a:latin typeface="Arial (Body)"/>
                <a:ea typeface="+mn-ea"/>
                <a:cs typeface="Arial (Body)"/>
              </a:defRPr>
            </a:lvl5pPr>
            <a:lvl6pPr marL="603504" marR="0" indent="0" algn="l" defTabSz="457200" rtl="0" eaLnBrk="1" fontAlgn="auto" latinLnBrk="0" hangingPunct="1">
              <a:lnSpc>
                <a:spcPts val="1600"/>
              </a:lnSpc>
              <a:spcBef>
                <a:spcPts val="300"/>
              </a:spcBef>
              <a:spcAft>
                <a:spcPts val="300"/>
              </a:spcAft>
              <a:buClr>
                <a:srgbClr val="B6D6E3"/>
              </a:buClr>
              <a:buSzTx/>
              <a:buFont typeface="Arial" pitchFamily="34" charset="0"/>
              <a:buNone/>
              <a:tabLst/>
              <a:defRPr sz="1400" kern="0" spc="-10" baseline="0">
                <a:solidFill>
                  <a:schemeClr val="tx1">
                    <a:lumMod val="65000"/>
                    <a:lumOff val="35000"/>
                  </a:schemeClr>
                </a:solidFill>
              </a:defRPr>
            </a:lvl6pPr>
            <a:lvl7pPr marL="795528" marR="0" indent="-201168" algn="l" defTabSz="1384300" rtl="0" eaLnBrk="1" fontAlgn="auto" latinLnBrk="0" hangingPunct="1">
              <a:lnSpc>
                <a:spcPts val="1600"/>
              </a:lnSpc>
              <a:spcBef>
                <a:spcPts val="1200"/>
              </a:spcBef>
              <a:spcAft>
                <a:spcPts val="300"/>
              </a:spcAft>
              <a:buClr>
                <a:schemeClr val="tx2"/>
              </a:buClr>
              <a:buSzTx/>
              <a:buFont typeface="Arial" pitchFamily="34" charset="0"/>
              <a:buChar char="—"/>
              <a:tabLst>
                <a:tab pos="1371600" algn="l"/>
                <a:tab pos="2755900" algn="l"/>
                <a:tab pos="4127500" algn="l"/>
                <a:tab pos="5499100" algn="l"/>
                <a:tab pos="6870700" algn="l"/>
              </a:tabLst>
              <a:defRPr sz="1400" baseline="0">
                <a:solidFill>
                  <a:schemeClr val="bg2"/>
                </a:solidFill>
              </a:defRPr>
            </a:lvl7pPr>
            <a:lvl8pPr marL="795528" marR="0" indent="0" algn="l" defTabSz="457200" rtl="0" eaLnBrk="1" fontAlgn="auto" latinLnBrk="0" hangingPunct="1">
              <a:lnSpc>
                <a:spcPts val="1400"/>
              </a:lnSpc>
              <a:spcBef>
                <a:spcPts val="300"/>
              </a:spcBef>
              <a:spcAft>
                <a:spcPts val="300"/>
              </a:spcAft>
              <a:buClrTx/>
              <a:buSzTx/>
              <a:buFont typeface="Lucida Grande"/>
              <a:buNone/>
              <a:tabLst/>
              <a:defRPr sz="1200" baseline="0">
                <a:solidFill>
                  <a:schemeClr val="tx1">
                    <a:lumMod val="65000"/>
                    <a:lumOff val="35000"/>
                  </a:schemeClr>
                </a:solidFill>
              </a:defRPr>
            </a:lvl8pPr>
            <a:lvl9pPr marL="1005840" marR="0" indent="-201168" algn="l" defTabSz="457200" rtl="0" eaLnBrk="1" fontAlgn="auto" latinLnBrk="0" hangingPunct="1">
              <a:lnSpc>
                <a:spcPts val="1000"/>
              </a:lnSpc>
              <a:spcBef>
                <a:spcPts val="900"/>
              </a:spcBef>
              <a:spcAft>
                <a:spcPts val="0"/>
              </a:spcAft>
              <a:buClr>
                <a:srgbClr val="B6D6E3"/>
              </a:buClr>
              <a:buSzTx/>
              <a:buFontTx/>
              <a:buNone/>
              <a:tabLst/>
              <a:defRPr lang="en-US" sz="1000" kern="1200" baseline="0" dirty="0" smtClean="0">
                <a:solidFill>
                  <a:schemeClr val="tx1"/>
                </a:solidFill>
                <a:latin typeface="+mn-lt"/>
                <a:ea typeface="+mn-ea"/>
                <a:cs typeface="+mn-cs"/>
              </a:defRPr>
            </a:lvl9pPr>
          </a:lstStyle>
          <a:p>
            <a:pPr marL="0" marR="0" lvl="0" indent="0" algn="l" defTabSz="457200" rtl="0" eaLnBrk="0" fontAlgn="base" latinLnBrk="0" hangingPunct="0">
              <a:lnSpc>
                <a:spcPct val="80000"/>
              </a:lnSpc>
              <a:spcBef>
                <a:spcPts val="600"/>
              </a:spcBef>
              <a:spcAft>
                <a:spcPct val="0"/>
              </a:spcAft>
              <a:buClr>
                <a:srgbClr val="165788"/>
              </a:buClr>
              <a:buSzTx/>
              <a:buFont typeface="Arial" pitchFamily="34" charset="0"/>
              <a:buNone/>
              <a:tabLst/>
              <a:defRPr/>
            </a:pPr>
            <a:r>
              <a:rPr kumimoji="0" lang="en-US" sz="2700" b="0" i="0" u="none" strike="noStrike" kern="1200" cap="none" spc="-10" normalizeH="0" baseline="0" noProof="0" dirty="0" smtClean="0">
                <a:ln>
                  <a:noFill/>
                </a:ln>
                <a:solidFill>
                  <a:srgbClr val="005695"/>
                </a:solidFill>
                <a:effectLst>
                  <a:outerShdw blurRad="25400" dist="12700" dir="5400000" algn="ctr" rotWithShape="0">
                    <a:srgbClr val="FFFFFF">
                      <a:lumMod val="50000"/>
                      <a:alpha val="25000"/>
                    </a:srgbClr>
                  </a:outerShdw>
                </a:effectLst>
                <a:uLnTx/>
                <a:uFillTx/>
                <a:latin typeface="+mn-lt"/>
                <a:ea typeface="+mn-ea"/>
                <a:cs typeface="+mn-cs"/>
              </a:rPr>
              <a:t>Click to edit master styles</a:t>
            </a:r>
          </a:p>
          <a:p>
            <a:pPr marL="0" marR="0" lvl="1" indent="0" algn="l" defTabSz="457200" rtl="0" eaLnBrk="0" fontAlgn="base" latinLnBrk="0" hangingPunct="0">
              <a:lnSpc>
                <a:spcPct val="110000"/>
              </a:lnSpc>
              <a:spcBef>
                <a:spcPts val="300"/>
              </a:spcBef>
              <a:spcAft>
                <a:spcPct val="0"/>
              </a:spcAft>
              <a:buClr>
                <a:srgbClr val="C3D3DF"/>
              </a:buClr>
              <a:buSzPct val="100000"/>
              <a:buFont typeface="Arial" pitchFamily="34" charset="0"/>
              <a:buNone/>
              <a:tabLst/>
              <a:defRPr/>
            </a:pPr>
            <a:r>
              <a:rPr kumimoji="0" lang="en-US" sz="2100" b="0" i="0" u="none" strike="noStrike" kern="1200" cap="none" spc="-10" normalizeH="0" baseline="0" noProof="0" dirty="0" smtClean="0">
                <a:ln>
                  <a:noFill/>
                </a:ln>
                <a:solidFill>
                  <a:srgbClr val="000000">
                    <a:lumMod val="65000"/>
                    <a:lumOff val="35000"/>
                  </a:srgbClr>
                </a:solidFill>
                <a:effectLst/>
                <a:uLnTx/>
                <a:uFillTx/>
                <a:latin typeface="+mn-lt"/>
                <a:ea typeface="+mn-ea"/>
                <a:cs typeface="+mn-cs"/>
              </a:rPr>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 </a:t>
            </a:r>
          </a:p>
          <a:p>
            <a:pPr marL="306000" marR="0" lvl="3" indent="0" algn="l" defTabSz="457200" rtl="0" eaLnBrk="0" fontAlgn="base" latinLnBrk="0" hangingPunct="0">
              <a:lnSpc>
                <a:spcPct val="100000"/>
              </a:lnSpc>
              <a:spcBef>
                <a:spcPts val="300"/>
              </a:spcBef>
              <a:spcAft>
                <a:spcPts val="300"/>
              </a:spcAft>
              <a:buClr>
                <a:srgbClr val="C3D3DF"/>
              </a:buClr>
              <a:buSzTx/>
              <a:buFont typeface="Arial" pitchFamily="34" charset="0"/>
              <a:buNone/>
              <a:tabLst/>
              <a:defRPr/>
            </a:pPr>
            <a:endParaRPr kumimoji="0" lang="en-US" sz="1600" b="0" i="0" u="none" strike="noStrike" kern="1200" cap="none" spc="-10" normalizeH="0" baseline="0" noProof="0" dirty="0" smtClean="0">
              <a:ln>
                <a:noFill/>
              </a:ln>
              <a:solidFill>
                <a:srgbClr val="000000">
                  <a:lumMod val="65000"/>
                  <a:lumOff val="35000"/>
                </a:srgbClr>
              </a:solidFill>
              <a:effectLst/>
              <a:uLnTx/>
              <a:uFillTx/>
              <a:latin typeface="Arial"/>
              <a:ea typeface="+mn-ea"/>
              <a:cs typeface="+mn-cs"/>
            </a:endParaRPr>
          </a:p>
        </p:txBody>
      </p:sp>
      <p:sp>
        <p:nvSpPr>
          <p:cNvPr id="7" name="Rectangle 6"/>
          <p:cNvSpPr/>
          <p:nvPr userDrawn="1"/>
        </p:nvSpPr>
        <p:spPr>
          <a:xfrm>
            <a:off x="8185240" y="6319838"/>
            <a:ext cx="261610" cy="369332"/>
          </a:xfrm>
          <a:prstGeom prst="rect">
            <a:avLst/>
          </a:prstGeom>
        </p:spPr>
        <p:txBody>
          <a:bodyPr wrap="none">
            <a:spAutoFit/>
          </a:bodyPr>
          <a:lstStyle/>
          <a:p>
            <a:pPr algn="r"/>
            <a:r>
              <a:rPr lang="en-US" dirty="0" smtClean="0">
                <a:solidFill>
                  <a:schemeClr val="bg1">
                    <a:lumMod val="50000"/>
                  </a:schemeClr>
                </a:solidFill>
                <a:cs typeface="Arial"/>
              </a:rPr>
              <a:t>\</a:t>
            </a:r>
            <a:endParaRPr lang="en-US" dirty="0">
              <a:solidFill>
                <a:schemeClr val="bg1">
                  <a:lumMod val="50000"/>
                </a:schemeClr>
              </a:solidFill>
            </a:endParaRPr>
          </a:p>
        </p:txBody>
      </p:sp>
      <p:sp>
        <p:nvSpPr>
          <p:cNvPr id="8" name="Slide Number Placeholder 5"/>
          <p:cNvSpPr txBox="1">
            <a:spLocks/>
          </p:cNvSpPr>
          <p:nvPr userDrawn="1"/>
        </p:nvSpPr>
        <p:spPr>
          <a:xfrm>
            <a:off x="8270876" y="6318250"/>
            <a:ext cx="417512"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09764633-6343-F84C-BB45-7D5F67DAEE64}" type="slidenum">
              <a:rPr kumimoji="0" lang="en-US" sz="1200" b="0" i="0" u="none" strike="noStrike" kern="1200" cap="none" spc="0" normalizeH="0" baseline="0" noProof="0" smtClean="0">
                <a:ln>
                  <a:noFill/>
                </a:ln>
                <a:solidFill>
                  <a:schemeClr val="bg1">
                    <a:lumMod val="50000"/>
                  </a:schemeClr>
                </a:solidFill>
                <a:effectLst/>
                <a:uLnTx/>
                <a:uFillTx/>
                <a:latin typeface="+mn-lt"/>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‹Nº›</a:t>
            </a:fld>
            <a:endParaRPr kumimoji="0" lang="en-US" sz="1200" b="0" i="0" u="none" strike="noStrike" kern="1200" cap="none" spc="0" normalizeH="0" baseline="0" noProof="0" dirty="0">
              <a:ln>
                <a:noFill/>
              </a:ln>
              <a:solidFill>
                <a:schemeClr val="bg1">
                  <a:lumMod val="50000"/>
                </a:schemeClr>
              </a:solidFill>
              <a:effectLst/>
              <a:uLnTx/>
              <a:uFillTx/>
              <a:latin typeface="+mn-lt"/>
              <a:ea typeface="+mn-ea"/>
              <a:cs typeface="+mn-cs"/>
            </a:endParaRPr>
          </a:p>
        </p:txBody>
      </p:sp>
      <p:cxnSp>
        <p:nvCxnSpPr>
          <p:cNvPr id="9" name="Straight Connector 16"/>
          <p:cNvCxnSpPr/>
          <p:nvPr userDrawn="1"/>
        </p:nvCxnSpPr>
        <p:spPr>
          <a:xfrm>
            <a:off x="457200" y="539750"/>
            <a:ext cx="4111625" cy="1588"/>
          </a:xfrm>
          <a:prstGeom prst="line">
            <a:avLst/>
          </a:prstGeom>
          <a:ln w="635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0" name="Title 1"/>
          <p:cNvSpPr>
            <a:spLocks noGrp="1"/>
          </p:cNvSpPr>
          <p:nvPr>
            <p:ph type="title"/>
          </p:nvPr>
        </p:nvSpPr>
        <p:spPr>
          <a:xfrm>
            <a:off x="457200" y="541338"/>
            <a:ext cx="4111625" cy="411162"/>
          </a:xfrm>
        </p:spPr>
        <p:txBody>
          <a:bodyPr lIns="0" rIns="0" bIns="0"/>
          <a:lstStyle>
            <a:lvl1pPr>
              <a:defRPr sz="1500" b="1">
                <a:solidFill>
                  <a:schemeClr val="tx1"/>
                </a:solidFill>
              </a:defRPr>
            </a:lvl1pPr>
          </a:lstStyle>
          <a:p>
            <a:r>
              <a:rPr lang="en-US" smtClean="0"/>
              <a:t>Click to edit Master title style</a:t>
            </a:r>
            <a:endParaRPr lang="en-US" dirty="0"/>
          </a:p>
        </p:txBody>
      </p:sp>
      <p:pic>
        <p:nvPicPr>
          <p:cNvPr id="15" name="Picture 2" descr="S:\marketing\Prod\1_DESIGN_FILES\a_TEMP_FILES\markit-logo-official-reg.png"/>
          <p:cNvPicPr>
            <a:picLocks noChangeAspect="1" noChangeArrowheads="1"/>
          </p:cNvPicPr>
          <p:nvPr userDrawn="1"/>
        </p:nvPicPr>
        <p:blipFill>
          <a:blip r:embed="rId3"/>
          <a:srcRect/>
          <a:stretch>
            <a:fillRect/>
          </a:stretch>
        </p:blipFill>
        <p:spPr bwMode="auto">
          <a:xfrm>
            <a:off x="7740554" y="718103"/>
            <a:ext cx="947834" cy="249268"/>
          </a:xfrm>
          <a:prstGeom prst="rect">
            <a:avLst/>
          </a:prstGeom>
          <a:noFill/>
        </p:spPr>
      </p:pic>
    </p:spTree>
  </p:cSld>
  <p:clrMapOvr>
    <a:masterClrMapping/>
  </p:clrMapOvr>
  <p:transition spd="slow">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icture &amp; content ">
    <p:spTree>
      <p:nvGrpSpPr>
        <p:cNvPr id="1" name=""/>
        <p:cNvGrpSpPr/>
        <p:nvPr/>
      </p:nvGrpSpPr>
      <p:grpSpPr>
        <a:xfrm>
          <a:off x="0" y="0"/>
          <a:ext cx="0" cy="0"/>
          <a:chOff x="0" y="0"/>
          <a:chExt cx="0" cy="0"/>
        </a:xfrm>
      </p:grpSpPr>
      <p:pic>
        <p:nvPicPr>
          <p:cNvPr id="15" name="Picture 2" descr="top_web_graphic"/>
          <p:cNvPicPr>
            <a:picLocks noChangeAspect="1" noChangeArrowheads="1"/>
          </p:cNvPicPr>
          <p:nvPr userDrawn="1"/>
        </p:nvPicPr>
        <p:blipFill>
          <a:blip r:embed="rId2"/>
          <a:srcRect/>
          <a:stretch>
            <a:fillRect/>
          </a:stretch>
        </p:blipFill>
        <p:spPr bwMode="auto">
          <a:xfrm>
            <a:off x="0" y="0"/>
            <a:ext cx="5962650" cy="1600200"/>
          </a:xfrm>
          <a:prstGeom prst="rect">
            <a:avLst/>
          </a:prstGeom>
          <a:noFill/>
        </p:spPr>
      </p:pic>
      <p:sp>
        <p:nvSpPr>
          <p:cNvPr id="6" name="Line 2"/>
          <p:cNvSpPr>
            <a:spLocks noChangeShapeType="1"/>
          </p:cNvSpPr>
          <p:nvPr/>
        </p:nvSpPr>
        <p:spPr bwMode="auto">
          <a:xfrm>
            <a:off x="458788" y="5581650"/>
            <a:ext cx="2738437" cy="0"/>
          </a:xfrm>
          <a:prstGeom prst="line">
            <a:avLst/>
          </a:prstGeom>
          <a:noFill/>
          <a:ln w="3175" cap="flat" cmpd="sng" algn="ctr">
            <a:solidFill>
              <a:schemeClr val="bg1">
                <a:lumMod val="75000"/>
              </a:schemeClr>
            </a:solidFill>
            <a:prstDash val="solid"/>
            <a:round/>
            <a:headEnd type="none" w="med" len="med"/>
            <a:tailEnd type="none" w="med" len="med"/>
          </a:ln>
        </p:spPr>
        <p:txBody>
          <a:bodyPr/>
          <a:lstStyle/>
          <a:p>
            <a:pPr fontAlgn="auto">
              <a:spcBef>
                <a:spcPts val="0"/>
              </a:spcBef>
              <a:spcAft>
                <a:spcPts val="0"/>
              </a:spcAft>
              <a:defRPr/>
            </a:pPr>
            <a:endParaRPr lang="en-US">
              <a:latin typeface="+mn-lt"/>
            </a:endParaRPr>
          </a:p>
        </p:txBody>
      </p:sp>
      <p:sp>
        <p:nvSpPr>
          <p:cNvPr id="9" name="Line 2"/>
          <p:cNvSpPr>
            <a:spLocks noChangeShapeType="1"/>
          </p:cNvSpPr>
          <p:nvPr userDrawn="1"/>
        </p:nvSpPr>
        <p:spPr bwMode="auto">
          <a:xfrm>
            <a:off x="458788" y="5581650"/>
            <a:ext cx="2738437" cy="0"/>
          </a:xfrm>
          <a:prstGeom prst="line">
            <a:avLst/>
          </a:prstGeom>
          <a:noFill/>
          <a:ln w="3175" cap="flat" cmpd="sng" algn="ctr">
            <a:solidFill>
              <a:schemeClr val="bg1">
                <a:lumMod val="75000"/>
              </a:schemeClr>
            </a:solidFill>
            <a:prstDash val="solid"/>
            <a:round/>
            <a:headEnd type="none" w="med" len="med"/>
            <a:tailEnd type="none" w="med" len="med"/>
          </a:ln>
        </p:spPr>
        <p:txBody>
          <a:bodyPr/>
          <a:lstStyle/>
          <a:p>
            <a:pPr fontAlgn="auto">
              <a:spcBef>
                <a:spcPts val="0"/>
              </a:spcBef>
              <a:spcAft>
                <a:spcPts val="0"/>
              </a:spcAft>
              <a:defRPr/>
            </a:pPr>
            <a:endParaRPr lang="en-US">
              <a:latin typeface="+mn-lt"/>
            </a:endParaRPr>
          </a:p>
        </p:txBody>
      </p:sp>
      <p:sp>
        <p:nvSpPr>
          <p:cNvPr id="19" name="Text Placeholder 15"/>
          <p:cNvSpPr>
            <a:spLocks noGrp="1"/>
          </p:cNvSpPr>
          <p:nvPr>
            <p:ph type="body" sz="quarter" idx="12"/>
          </p:nvPr>
        </p:nvSpPr>
        <p:spPr>
          <a:xfrm>
            <a:off x="458788" y="5676900"/>
            <a:ext cx="2738437" cy="546100"/>
          </a:xfrm>
        </p:spPr>
        <p:txBody>
          <a:bodyPr>
            <a:normAutofit/>
          </a:bodyPr>
          <a:lstStyle>
            <a:lvl1pPr>
              <a:lnSpc>
                <a:spcPts val="1000"/>
              </a:lnSpc>
              <a:spcBef>
                <a:spcPts val="0"/>
              </a:spcBef>
              <a:spcAft>
                <a:spcPts val="300"/>
              </a:spcAft>
              <a:defRPr sz="1000" b="1" baseline="0">
                <a:solidFill>
                  <a:schemeClr val="tx1"/>
                </a:solidFill>
              </a:defRPr>
            </a:lvl1pPr>
            <a:lvl2pPr>
              <a:defRPr b="1">
                <a:solidFill>
                  <a:srgbClr val="000000"/>
                </a:solidFill>
              </a:defRPr>
            </a:lvl2pPr>
            <a:lvl3pPr>
              <a:defRPr b="1">
                <a:solidFill>
                  <a:srgbClr val="000000"/>
                </a:solidFill>
              </a:defRPr>
            </a:lvl3pPr>
            <a:lvl4pPr>
              <a:defRPr b="1">
                <a:solidFill>
                  <a:srgbClr val="000000"/>
                </a:solidFill>
              </a:defRPr>
            </a:lvl4pPr>
            <a:lvl5pPr>
              <a:defRPr b="1">
                <a:solidFill>
                  <a:srgbClr val="000000"/>
                </a:solidFill>
              </a:defRPr>
            </a:lvl5pPr>
          </a:lstStyle>
          <a:p>
            <a:pPr lvl="0"/>
            <a:r>
              <a:rPr lang="en-US" smtClean="0"/>
              <a:t>Click to edit Master text styles</a:t>
            </a:r>
          </a:p>
        </p:txBody>
      </p:sp>
      <p:sp>
        <p:nvSpPr>
          <p:cNvPr id="18" name="Text Placeholder 17"/>
          <p:cNvSpPr>
            <a:spLocks noGrp="1"/>
          </p:cNvSpPr>
          <p:nvPr>
            <p:ph type="body" sz="quarter" idx="14" hasCustomPrompt="1"/>
          </p:nvPr>
        </p:nvSpPr>
        <p:spPr>
          <a:xfrm>
            <a:off x="4568825" y="1600199"/>
            <a:ext cx="4119563" cy="4446309"/>
          </a:xfrm>
        </p:spPr>
        <p:txBody>
          <a:bodyPr rIns="0" anchor="t" anchorCtr="0">
            <a:noAutofit/>
          </a:bodyPr>
          <a:lstStyle>
            <a:lvl1pPr marL="0" marR="0" indent="0" algn="l" defTabSz="457200" rtl="0" eaLnBrk="0" fontAlgn="base" latinLnBrk="0" hangingPunct="0">
              <a:lnSpc>
                <a:spcPts val="3000"/>
              </a:lnSpc>
              <a:spcBef>
                <a:spcPts val="600"/>
              </a:spcBef>
              <a:spcAft>
                <a:spcPct val="0"/>
              </a:spcAft>
              <a:buClr>
                <a:srgbClr val="165788"/>
              </a:buClr>
              <a:buSzTx/>
              <a:buFont typeface="Arial" pitchFamily="34" charset="0"/>
              <a:buNone/>
              <a:tabLst/>
              <a:defRPr sz="2700" kern="0" spc="-10">
                <a:solidFill>
                  <a:schemeClr val="bg2"/>
                </a:solidFill>
                <a:effectLst>
                  <a:outerShdw blurRad="25400" dist="12700" dir="5400000">
                    <a:srgbClr val="808080">
                      <a:alpha val="25000"/>
                    </a:srgbClr>
                  </a:outerShdw>
                </a:effectLst>
              </a:defRPr>
            </a:lvl1pPr>
            <a:lvl2pPr marL="0" marR="0" indent="0" algn="l" defTabSz="457200" rtl="0" eaLnBrk="0" fontAlgn="base" latinLnBrk="0" hangingPunct="0">
              <a:lnSpc>
                <a:spcPts val="2400"/>
              </a:lnSpc>
              <a:spcBef>
                <a:spcPts val="300"/>
              </a:spcBef>
              <a:spcAft>
                <a:spcPct val="0"/>
              </a:spcAft>
              <a:buClr>
                <a:srgbClr val="C3D3DF"/>
              </a:buClr>
              <a:buSzPct val="100000"/>
              <a:buFont typeface="Arial" pitchFamily="34" charset="0"/>
              <a:buNone/>
              <a:tabLst/>
              <a:defRPr kern="0" spc="-10" baseline="0">
                <a:solidFill>
                  <a:schemeClr val="tx1">
                    <a:lumMod val="65000"/>
                    <a:lumOff val="35000"/>
                  </a:schemeClr>
                </a:solidFill>
              </a:defRPr>
            </a:lvl2pPr>
            <a:lvl3pPr marL="306000" indent="-306000">
              <a:lnSpc>
                <a:spcPts val="2400"/>
              </a:lnSpc>
              <a:spcBef>
                <a:spcPts val="1200"/>
              </a:spcBef>
              <a:spcAft>
                <a:spcPts val="300"/>
              </a:spcAft>
              <a:buClr>
                <a:schemeClr val="tx2"/>
              </a:buClr>
              <a:buFontTx/>
              <a:buChar char="—"/>
              <a:tabLst/>
              <a:defRPr lang="en-US" sz="2100" kern="0" spc="-10" dirty="0" smtClean="0">
                <a:solidFill>
                  <a:schemeClr val="bg2"/>
                </a:solidFill>
                <a:latin typeface="Arial (Body)"/>
                <a:ea typeface="+mn-ea"/>
                <a:cs typeface="Arial (Body)"/>
              </a:defRPr>
            </a:lvl3pPr>
            <a:lvl4pPr marL="306000" indent="0">
              <a:lnSpc>
                <a:spcPts val="1900"/>
              </a:lnSpc>
              <a:spcBef>
                <a:spcPts val="300"/>
              </a:spcBef>
              <a:spcAft>
                <a:spcPts val="300"/>
              </a:spcAft>
              <a:buClr>
                <a:srgbClr val="C3D3DF"/>
              </a:buClr>
              <a:buFontTx/>
              <a:buNone/>
              <a:defRPr lang="en-US" sz="1600" kern="0" spc="-10" baseline="0" dirty="0" smtClean="0">
                <a:solidFill>
                  <a:schemeClr val="tx1">
                    <a:lumMod val="65000"/>
                    <a:lumOff val="35000"/>
                  </a:schemeClr>
                </a:solidFill>
                <a:latin typeface="Arial (Body)"/>
                <a:ea typeface="+mn-ea"/>
                <a:cs typeface="Arial (Body)"/>
              </a:defRPr>
            </a:lvl4pPr>
            <a:lvl5pPr marL="603504" marR="0" indent="-228600" algn="l" defTabSz="457200" rtl="0" eaLnBrk="1" fontAlgn="auto" latinLnBrk="0" hangingPunct="1">
              <a:lnSpc>
                <a:spcPts val="1900"/>
              </a:lnSpc>
              <a:spcBef>
                <a:spcPts val="1200"/>
              </a:spcBef>
              <a:spcAft>
                <a:spcPts val="300"/>
              </a:spcAft>
              <a:buClr>
                <a:schemeClr val="tx2"/>
              </a:buClr>
              <a:buSzTx/>
              <a:buFontTx/>
              <a:buChar char="—"/>
              <a:tabLst/>
              <a:defRPr lang="en-US" sz="1600" kern="0" spc="-10" baseline="0" dirty="0" smtClean="0">
                <a:solidFill>
                  <a:schemeClr val="bg2"/>
                </a:solidFill>
                <a:latin typeface="Arial (Body)"/>
                <a:ea typeface="+mn-ea"/>
                <a:cs typeface="Arial (Body)"/>
              </a:defRPr>
            </a:lvl5pPr>
            <a:lvl6pPr marL="603504" indent="0" defTabSz="876300">
              <a:lnSpc>
                <a:spcPts val="1600"/>
              </a:lnSpc>
              <a:spcBef>
                <a:spcPts val="300"/>
              </a:spcBef>
              <a:spcAft>
                <a:spcPts val="300"/>
              </a:spcAft>
              <a:buFontTx/>
              <a:buNone/>
              <a:tabLst/>
              <a:defRPr sz="1400" kern="0" spc="-10" baseline="0">
                <a:solidFill>
                  <a:schemeClr val="tx1">
                    <a:lumMod val="65000"/>
                    <a:lumOff val="35000"/>
                  </a:schemeClr>
                </a:solidFill>
              </a:defRPr>
            </a:lvl6pPr>
            <a:lvl7pPr marL="795528" marR="0" indent="-201168" algn="l" defTabSz="457200" rtl="0" eaLnBrk="1" fontAlgn="auto" latinLnBrk="0" hangingPunct="1">
              <a:lnSpc>
                <a:spcPts val="1600"/>
              </a:lnSpc>
              <a:spcBef>
                <a:spcPts val="1200"/>
              </a:spcBef>
              <a:spcAft>
                <a:spcPts val="300"/>
              </a:spcAft>
              <a:buClr>
                <a:schemeClr val="tx2"/>
              </a:buClr>
              <a:buSzTx/>
              <a:buFont typeface="Arial" pitchFamily="34" charset="0"/>
              <a:buChar char="—"/>
              <a:tabLst/>
              <a:defRPr sz="1400" baseline="0">
                <a:solidFill>
                  <a:schemeClr val="bg2"/>
                </a:solidFill>
              </a:defRPr>
            </a:lvl7pPr>
            <a:lvl8pPr marL="795528" marR="0" indent="0" algn="l" defTabSz="1384300" rtl="0" eaLnBrk="1" fontAlgn="auto" latinLnBrk="0" hangingPunct="1">
              <a:lnSpc>
                <a:spcPts val="1400"/>
              </a:lnSpc>
              <a:spcBef>
                <a:spcPts val="300"/>
              </a:spcBef>
              <a:spcAft>
                <a:spcPts val="300"/>
              </a:spcAft>
              <a:buClr>
                <a:srgbClr val="C3D3DF"/>
              </a:buClr>
              <a:buSzTx/>
              <a:buFont typeface="Arial" pitchFamily="34" charset="0"/>
              <a:buNone/>
              <a:tabLst>
                <a:tab pos="1371600" algn="l"/>
                <a:tab pos="2755900" algn="l"/>
                <a:tab pos="4127500" algn="l"/>
                <a:tab pos="5499100" algn="l"/>
                <a:tab pos="6870700" algn="l"/>
              </a:tabLst>
              <a:defRPr sz="1200" baseline="0">
                <a:solidFill>
                  <a:schemeClr val="tx1">
                    <a:lumMod val="65000"/>
                    <a:lumOff val="35000"/>
                  </a:schemeClr>
                </a:solidFill>
              </a:defRPr>
            </a:lvl8pPr>
            <a:lvl9pPr marL="795528" indent="0">
              <a:lnSpc>
                <a:spcPts val="1000"/>
              </a:lnSpc>
              <a:spcBef>
                <a:spcPts val="300"/>
              </a:spcBef>
              <a:spcAft>
                <a:spcPts val="300"/>
              </a:spcAft>
              <a:buFont typeface="+mj-lt"/>
              <a:buNone/>
              <a:defRPr lang="en-US" sz="1000" kern="1200" dirty="0" smtClean="0">
                <a:solidFill>
                  <a:schemeClr val="tx1"/>
                </a:solidFill>
                <a:latin typeface="+mn-lt"/>
                <a:ea typeface="+mn-ea"/>
                <a:cs typeface="+mn-cs"/>
              </a:defRPr>
            </a:lvl9pPr>
          </a:lstStyle>
          <a:p>
            <a:pPr marL="0" marR="0" lvl="0" indent="0" algn="l" defTabSz="457200" rtl="0" eaLnBrk="0" fontAlgn="base" latinLnBrk="0" hangingPunct="0">
              <a:lnSpc>
                <a:spcPct val="80000"/>
              </a:lnSpc>
              <a:spcBef>
                <a:spcPts val="600"/>
              </a:spcBef>
              <a:spcAft>
                <a:spcPct val="0"/>
              </a:spcAft>
              <a:buClr>
                <a:srgbClr val="165788"/>
              </a:buClr>
              <a:buSzTx/>
              <a:buFont typeface="Arial" pitchFamily="34" charset="0"/>
              <a:buNone/>
              <a:tabLst/>
              <a:defRPr/>
            </a:pPr>
            <a:r>
              <a:rPr lang="en-US" dirty="0" smtClean="0"/>
              <a:t>Click to edit master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 </a:t>
            </a:r>
          </a:p>
          <a:p>
            <a:pPr lvl="0"/>
            <a:endParaRPr lang="en-US" dirty="0" smtClean="0"/>
          </a:p>
        </p:txBody>
      </p:sp>
      <p:sp>
        <p:nvSpPr>
          <p:cNvPr id="25" name="Picture Placeholder 24"/>
          <p:cNvSpPr>
            <a:spLocks noGrp="1"/>
          </p:cNvSpPr>
          <p:nvPr>
            <p:ph type="pic" sz="quarter" idx="15"/>
          </p:nvPr>
        </p:nvSpPr>
        <p:spPr>
          <a:xfrm>
            <a:off x="449263" y="1600200"/>
            <a:ext cx="3587750" cy="3868738"/>
          </a:xfrm>
        </p:spPr>
        <p:txBody>
          <a:bodyPr/>
          <a:lstStyle/>
          <a:p>
            <a:r>
              <a:rPr lang="en-US" smtClean="0"/>
              <a:t>Click icon to add picture</a:t>
            </a:r>
            <a:endParaRPr lang="en-US"/>
          </a:p>
        </p:txBody>
      </p:sp>
      <p:sp>
        <p:nvSpPr>
          <p:cNvPr id="11" name="Rectangle 10"/>
          <p:cNvSpPr/>
          <p:nvPr userDrawn="1"/>
        </p:nvSpPr>
        <p:spPr>
          <a:xfrm>
            <a:off x="8185240" y="6319838"/>
            <a:ext cx="261610" cy="369332"/>
          </a:xfrm>
          <a:prstGeom prst="rect">
            <a:avLst/>
          </a:prstGeom>
        </p:spPr>
        <p:txBody>
          <a:bodyPr wrap="none">
            <a:spAutoFit/>
          </a:bodyPr>
          <a:lstStyle/>
          <a:p>
            <a:pPr algn="r"/>
            <a:r>
              <a:rPr lang="en-US" dirty="0" smtClean="0">
                <a:solidFill>
                  <a:schemeClr val="bg1">
                    <a:lumMod val="50000"/>
                  </a:schemeClr>
                </a:solidFill>
                <a:cs typeface="Arial"/>
              </a:rPr>
              <a:t>\</a:t>
            </a:r>
            <a:endParaRPr lang="en-US" dirty="0">
              <a:solidFill>
                <a:schemeClr val="bg1">
                  <a:lumMod val="50000"/>
                </a:schemeClr>
              </a:solidFill>
            </a:endParaRPr>
          </a:p>
        </p:txBody>
      </p:sp>
      <p:sp>
        <p:nvSpPr>
          <p:cNvPr id="12" name="Slide Number Placeholder 5"/>
          <p:cNvSpPr txBox="1">
            <a:spLocks/>
          </p:cNvSpPr>
          <p:nvPr userDrawn="1"/>
        </p:nvSpPr>
        <p:spPr>
          <a:xfrm>
            <a:off x="8270876" y="6318250"/>
            <a:ext cx="417512"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09764633-6343-F84C-BB45-7D5F67DAEE64}" type="slidenum">
              <a:rPr kumimoji="0" lang="en-US" sz="1200" b="0" i="0" u="none" strike="noStrike" kern="1200" cap="none" spc="0" normalizeH="0" baseline="0" noProof="0" smtClean="0">
                <a:ln>
                  <a:noFill/>
                </a:ln>
                <a:solidFill>
                  <a:schemeClr val="bg1">
                    <a:lumMod val="50000"/>
                  </a:schemeClr>
                </a:solidFill>
                <a:effectLst/>
                <a:uLnTx/>
                <a:uFillTx/>
                <a:latin typeface="+mn-lt"/>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‹Nº›</a:t>
            </a:fld>
            <a:endParaRPr kumimoji="0" lang="en-US" sz="1200" b="0" i="0" u="none" strike="noStrike" kern="1200" cap="none" spc="0" normalizeH="0" baseline="0" noProof="0" dirty="0">
              <a:ln>
                <a:noFill/>
              </a:ln>
              <a:solidFill>
                <a:schemeClr val="bg1">
                  <a:lumMod val="50000"/>
                </a:schemeClr>
              </a:solidFill>
              <a:effectLst/>
              <a:uLnTx/>
              <a:uFillTx/>
              <a:latin typeface="+mn-lt"/>
              <a:ea typeface="+mn-ea"/>
              <a:cs typeface="+mn-cs"/>
            </a:endParaRPr>
          </a:p>
        </p:txBody>
      </p:sp>
      <p:cxnSp>
        <p:nvCxnSpPr>
          <p:cNvPr id="14" name="Straight Connector 16"/>
          <p:cNvCxnSpPr/>
          <p:nvPr userDrawn="1"/>
        </p:nvCxnSpPr>
        <p:spPr>
          <a:xfrm>
            <a:off x="457200" y="539750"/>
            <a:ext cx="4111625" cy="1588"/>
          </a:xfrm>
          <a:prstGeom prst="line">
            <a:avLst/>
          </a:prstGeom>
          <a:ln w="635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0" name="Title 1"/>
          <p:cNvSpPr>
            <a:spLocks noGrp="1"/>
          </p:cNvSpPr>
          <p:nvPr>
            <p:ph type="title"/>
          </p:nvPr>
        </p:nvSpPr>
        <p:spPr>
          <a:xfrm>
            <a:off x="457200" y="541338"/>
            <a:ext cx="4111625" cy="411162"/>
          </a:xfrm>
        </p:spPr>
        <p:txBody>
          <a:bodyPr lIns="0" rIns="0" bIns="0"/>
          <a:lstStyle>
            <a:lvl1pPr>
              <a:defRPr sz="1500" b="1">
                <a:solidFill>
                  <a:schemeClr val="tx1"/>
                </a:solidFill>
              </a:defRPr>
            </a:lvl1pPr>
          </a:lstStyle>
          <a:p>
            <a:r>
              <a:rPr lang="en-US" smtClean="0"/>
              <a:t>Click to edit Master title style</a:t>
            </a:r>
            <a:endParaRPr lang="en-US" dirty="0"/>
          </a:p>
        </p:txBody>
      </p:sp>
      <p:pic>
        <p:nvPicPr>
          <p:cNvPr id="21" name="Picture 2" descr="S:\marketing\Prod\1_DESIGN_FILES\a_TEMP_FILES\markit-logo-official-reg.png"/>
          <p:cNvPicPr>
            <a:picLocks noChangeAspect="1" noChangeArrowheads="1"/>
          </p:cNvPicPr>
          <p:nvPr userDrawn="1"/>
        </p:nvPicPr>
        <p:blipFill>
          <a:blip r:embed="rId3"/>
          <a:srcRect/>
          <a:stretch>
            <a:fillRect/>
          </a:stretch>
        </p:blipFill>
        <p:spPr bwMode="auto">
          <a:xfrm>
            <a:off x="7740554" y="718103"/>
            <a:ext cx="947834" cy="249268"/>
          </a:xfrm>
          <a:prstGeom prst="rect">
            <a:avLst/>
          </a:prstGeom>
          <a:noFill/>
        </p:spPr>
      </p:pic>
    </p:spTree>
  </p:cSld>
  <p:clrMapOvr>
    <a:masterClrMapping/>
  </p:clrMapOvr>
  <p:transition spd="slow">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Numbered bullets">
    <p:spTree>
      <p:nvGrpSpPr>
        <p:cNvPr id="1" name=""/>
        <p:cNvGrpSpPr/>
        <p:nvPr/>
      </p:nvGrpSpPr>
      <p:grpSpPr>
        <a:xfrm>
          <a:off x="0" y="0"/>
          <a:ext cx="0" cy="0"/>
          <a:chOff x="0" y="0"/>
          <a:chExt cx="0" cy="0"/>
        </a:xfrm>
      </p:grpSpPr>
      <p:pic>
        <p:nvPicPr>
          <p:cNvPr id="10" name="Picture 2" descr="top_web_graphic"/>
          <p:cNvPicPr>
            <a:picLocks noChangeAspect="1" noChangeArrowheads="1"/>
          </p:cNvPicPr>
          <p:nvPr userDrawn="1"/>
        </p:nvPicPr>
        <p:blipFill>
          <a:blip r:embed="rId2"/>
          <a:srcRect/>
          <a:stretch>
            <a:fillRect/>
          </a:stretch>
        </p:blipFill>
        <p:spPr bwMode="auto">
          <a:xfrm>
            <a:off x="0" y="0"/>
            <a:ext cx="5962650" cy="1600200"/>
          </a:xfrm>
          <a:prstGeom prst="rect">
            <a:avLst/>
          </a:prstGeom>
          <a:noFill/>
        </p:spPr>
      </p:pic>
      <p:sp>
        <p:nvSpPr>
          <p:cNvPr id="9" name="Text Placeholder 8"/>
          <p:cNvSpPr>
            <a:spLocks noGrp="1"/>
          </p:cNvSpPr>
          <p:nvPr>
            <p:ph type="body" sz="quarter" idx="13" hasCustomPrompt="1"/>
          </p:nvPr>
        </p:nvSpPr>
        <p:spPr>
          <a:xfrm>
            <a:off x="458788" y="1582739"/>
            <a:ext cx="8229600" cy="3878262"/>
          </a:xfrm>
        </p:spPr>
        <p:txBody>
          <a:bodyPr anchor="ctr" anchorCtr="0">
            <a:noAutofit/>
          </a:bodyPr>
          <a:lstStyle>
            <a:lvl1pPr marL="609600" marR="0" indent="-304800" algn="l" defTabSz="457200" rtl="0" eaLnBrk="1" fontAlgn="auto" latinLnBrk="0" hangingPunct="1">
              <a:lnSpc>
                <a:spcPts val="3000"/>
              </a:lnSpc>
              <a:spcBef>
                <a:spcPts val="1200"/>
              </a:spcBef>
              <a:spcAft>
                <a:spcPts val="300"/>
              </a:spcAft>
              <a:buClr>
                <a:schemeClr val="tx2"/>
              </a:buClr>
              <a:buSzPct val="120000"/>
              <a:buFont typeface="Wingdings" charset="2"/>
              <a:buAutoNum type="arabicPlain"/>
              <a:tabLst/>
              <a:defRPr sz="2700" spc="-10" baseline="0">
                <a:solidFill>
                  <a:schemeClr val="bg2"/>
                </a:solidFill>
                <a:effectLst>
                  <a:outerShdw blurRad="25400" dist="12700" dir="5400000" algn="ctr" rotWithShape="0">
                    <a:schemeClr val="bg1">
                      <a:lumMod val="50000"/>
                      <a:alpha val="25000"/>
                    </a:schemeClr>
                  </a:outerShdw>
                </a:effectLst>
              </a:defRPr>
            </a:lvl1pPr>
            <a:lvl2pPr marL="630000" marR="0" indent="0" algn="l" defTabSz="457200" rtl="0" eaLnBrk="1" fontAlgn="auto" latinLnBrk="0" hangingPunct="1">
              <a:lnSpc>
                <a:spcPts val="1900"/>
              </a:lnSpc>
              <a:spcBef>
                <a:spcPts val="300"/>
              </a:spcBef>
              <a:spcAft>
                <a:spcPts val="300"/>
              </a:spcAft>
              <a:buClr>
                <a:srgbClr val="C3D3DF"/>
              </a:buClr>
              <a:buSzPct val="100000"/>
              <a:buFont typeface="Lucida Grande"/>
              <a:buNone/>
              <a:tabLst/>
              <a:defRPr sz="1600" spc="-10" baseline="0">
                <a:solidFill>
                  <a:schemeClr val="tx1">
                    <a:lumMod val="65000"/>
                    <a:lumOff val="35000"/>
                  </a:schemeClr>
                </a:solidFill>
              </a:defRPr>
            </a:lvl2pPr>
            <a:lvl3pPr marL="630000" marR="0" indent="0" algn="l" defTabSz="457200" rtl="0" eaLnBrk="1" fontAlgn="auto" latinLnBrk="0" hangingPunct="1">
              <a:lnSpc>
                <a:spcPts val="1600"/>
              </a:lnSpc>
              <a:spcBef>
                <a:spcPts val="300"/>
              </a:spcBef>
              <a:spcAft>
                <a:spcPts val="300"/>
              </a:spcAft>
              <a:buClr>
                <a:srgbClr val="C3D3DF"/>
              </a:buClr>
              <a:buSzPct val="100000"/>
              <a:buFont typeface="Lucida Grande"/>
              <a:buNone/>
              <a:tabLst/>
              <a:defRPr lang="en-US" sz="1400" kern="1200" spc="-10" baseline="0" dirty="0" smtClean="0">
                <a:solidFill>
                  <a:schemeClr val="bg2"/>
                </a:solidFill>
                <a:latin typeface="+mn-lt"/>
                <a:ea typeface="+mn-ea"/>
                <a:cs typeface="+mn-cs"/>
              </a:defRPr>
            </a:lvl3pPr>
            <a:lvl4pPr marL="381000" indent="-304800">
              <a:spcBef>
                <a:spcPts val="1200"/>
              </a:spcBef>
              <a:spcAft>
                <a:spcPts val="300"/>
              </a:spcAft>
              <a:buClr>
                <a:srgbClr val="C3D3DF"/>
              </a:buClr>
              <a:buFont typeface="Arial"/>
              <a:buChar char="—"/>
              <a:defRPr sz="1800" spc="-10" baseline="0">
                <a:solidFill>
                  <a:srgbClr val="6E7A87"/>
                </a:solidFill>
              </a:defRPr>
            </a:lvl4pPr>
            <a:lvl5pPr marL="381000" marR="0" indent="0" algn="l" defTabSz="457200" rtl="0" eaLnBrk="1" fontAlgn="auto" latinLnBrk="0" hangingPunct="1">
              <a:lnSpc>
                <a:spcPct val="100000"/>
              </a:lnSpc>
              <a:spcBef>
                <a:spcPts val="0"/>
              </a:spcBef>
              <a:spcAft>
                <a:spcPts val="1800"/>
              </a:spcAft>
              <a:buClrTx/>
              <a:buSzTx/>
              <a:buFont typeface="Arial"/>
              <a:buNone/>
              <a:tabLst/>
              <a:defRPr sz="1800" spc="-10" baseline="0">
                <a:solidFill>
                  <a:srgbClr val="6E7A87"/>
                </a:solidFill>
              </a:defRPr>
            </a:lvl5pPr>
          </a:lstStyle>
          <a:p>
            <a:pPr lvl="0"/>
            <a:r>
              <a:rPr lang="en-US" dirty="0" smtClean="0"/>
              <a:t>First Point</a:t>
            </a:r>
          </a:p>
          <a:p>
            <a:pPr lvl="1"/>
            <a:r>
              <a:rPr lang="en-US" dirty="0" smtClean="0"/>
              <a:t>Second point</a:t>
            </a:r>
          </a:p>
          <a:p>
            <a:pPr lvl="2"/>
            <a:r>
              <a:rPr lang="en-US" dirty="0" smtClean="0"/>
              <a:t>Third point</a:t>
            </a:r>
          </a:p>
        </p:txBody>
      </p:sp>
      <p:sp>
        <p:nvSpPr>
          <p:cNvPr id="7" name="Rectangle 6"/>
          <p:cNvSpPr/>
          <p:nvPr userDrawn="1"/>
        </p:nvSpPr>
        <p:spPr>
          <a:xfrm>
            <a:off x="8185240" y="6319838"/>
            <a:ext cx="261610" cy="369332"/>
          </a:xfrm>
          <a:prstGeom prst="rect">
            <a:avLst/>
          </a:prstGeom>
        </p:spPr>
        <p:txBody>
          <a:bodyPr wrap="none">
            <a:spAutoFit/>
          </a:bodyPr>
          <a:lstStyle/>
          <a:p>
            <a:pPr algn="r"/>
            <a:r>
              <a:rPr lang="en-US" dirty="0" smtClean="0">
                <a:solidFill>
                  <a:schemeClr val="bg1">
                    <a:lumMod val="50000"/>
                  </a:schemeClr>
                </a:solidFill>
                <a:cs typeface="Arial"/>
              </a:rPr>
              <a:t>\</a:t>
            </a:r>
            <a:endParaRPr lang="en-US" dirty="0">
              <a:solidFill>
                <a:schemeClr val="bg1">
                  <a:lumMod val="50000"/>
                </a:schemeClr>
              </a:solidFill>
            </a:endParaRPr>
          </a:p>
        </p:txBody>
      </p:sp>
      <p:sp>
        <p:nvSpPr>
          <p:cNvPr id="8" name="Slide Number Placeholder 5"/>
          <p:cNvSpPr txBox="1">
            <a:spLocks/>
          </p:cNvSpPr>
          <p:nvPr userDrawn="1"/>
        </p:nvSpPr>
        <p:spPr>
          <a:xfrm>
            <a:off x="8270876" y="6318250"/>
            <a:ext cx="417512"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09764633-6343-F84C-BB45-7D5F67DAEE64}" type="slidenum">
              <a:rPr kumimoji="0" lang="en-US" sz="1200" b="0" i="0" u="none" strike="noStrike" kern="1200" cap="none" spc="0" normalizeH="0" baseline="0" noProof="0" smtClean="0">
                <a:ln>
                  <a:noFill/>
                </a:ln>
                <a:solidFill>
                  <a:schemeClr val="bg1">
                    <a:lumMod val="50000"/>
                  </a:schemeClr>
                </a:solidFill>
                <a:effectLst/>
                <a:uLnTx/>
                <a:uFillTx/>
                <a:latin typeface="+mn-lt"/>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‹Nº›</a:t>
            </a:fld>
            <a:endParaRPr kumimoji="0" lang="en-US" sz="1200" b="0" i="0" u="none" strike="noStrike" kern="1200" cap="none" spc="0" normalizeH="0" baseline="0" noProof="0" dirty="0">
              <a:ln>
                <a:noFill/>
              </a:ln>
              <a:solidFill>
                <a:schemeClr val="bg1">
                  <a:lumMod val="50000"/>
                </a:schemeClr>
              </a:solidFill>
              <a:effectLst/>
              <a:uLnTx/>
              <a:uFillTx/>
              <a:latin typeface="+mn-lt"/>
              <a:ea typeface="+mn-ea"/>
              <a:cs typeface="+mn-cs"/>
            </a:endParaRPr>
          </a:p>
        </p:txBody>
      </p:sp>
      <p:cxnSp>
        <p:nvCxnSpPr>
          <p:cNvPr id="14" name="Straight Connector 16"/>
          <p:cNvCxnSpPr/>
          <p:nvPr userDrawn="1"/>
        </p:nvCxnSpPr>
        <p:spPr>
          <a:xfrm>
            <a:off x="457200" y="539750"/>
            <a:ext cx="4111625" cy="1588"/>
          </a:xfrm>
          <a:prstGeom prst="line">
            <a:avLst/>
          </a:prstGeom>
          <a:ln w="635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5" name="Title 1"/>
          <p:cNvSpPr>
            <a:spLocks noGrp="1"/>
          </p:cNvSpPr>
          <p:nvPr>
            <p:ph type="title"/>
          </p:nvPr>
        </p:nvSpPr>
        <p:spPr>
          <a:xfrm>
            <a:off x="457200" y="541338"/>
            <a:ext cx="4111625" cy="411162"/>
          </a:xfrm>
        </p:spPr>
        <p:txBody>
          <a:bodyPr lIns="0" rIns="0" bIns="0"/>
          <a:lstStyle>
            <a:lvl1pPr>
              <a:defRPr sz="1500" b="1">
                <a:solidFill>
                  <a:schemeClr val="tx1"/>
                </a:solidFill>
              </a:defRPr>
            </a:lvl1pPr>
          </a:lstStyle>
          <a:p>
            <a:r>
              <a:rPr lang="en-US" smtClean="0"/>
              <a:t>Click to edit Master title style</a:t>
            </a:r>
            <a:endParaRPr lang="en-US" dirty="0"/>
          </a:p>
        </p:txBody>
      </p:sp>
      <p:pic>
        <p:nvPicPr>
          <p:cNvPr id="16" name="Picture 2" descr="S:\marketing\Prod\1_DESIGN_FILES\a_TEMP_FILES\markit-logo-official-reg.png"/>
          <p:cNvPicPr>
            <a:picLocks noChangeAspect="1" noChangeArrowheads="1"/>
          </p:cNvPicPr>
          <p:nvPr userDrawn="1"/>
        </p:nvPicPr>
        <p:blipFill>
          <a:blip r:embed="rId3"/>
          <a:srcRect/>
          <a:stretch>
            <a:fillRect/>
          </a:stretch>
        </p:blipFill>
        <p:spPr bwMode="auto">
          <a:xfrm>
            <a:off x="7740554" y="718103"/>
            <a:ext cx="947834" cy="249268"/>
          </a:xfrm>
          <a:prstGeom prst="rect">
            <a:avLst/>
          </a:prstGeom>
          <a:noFill/>
        </p:spPr>
      </p:pic>
    </p:spTree>
  </p:cSld>
  <p:clrMapOvr>
    <a:masterClrMapping/>
  </p:clrMapOvr>
  <p:transition spd="slow">
    <p:fade/>
  </p:transition>
  <p:timing>
    <p:tnLst>
      <p:par>
        <p:cTn id="1" dur="indefinite" restart="never" nodeType="tmRoot"/>
      </p:par>
    </p:tnLst>
  </p:timing>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ull screen image">
    <p:bg>
      <p:bgPr>
        <a:solidFill>
          <a:srgbClr val="000000"/>
        </a:solidFill>
        <a:effectLst/>
      </p:bgPr>
    </p:bg>
    <p:spTree>
      <p:nvGrpSpPr>
        <p:cNvPr id="1" name=""/>
        <p:cNvGrpSpPr/>
        <p:nvPr/>
      </p:nvGrpSpPr>
      <p:grpSpPr>
        <a:xfrm>
          <a:off x="0" y="0"/>
          <a:ext cx="0" cy="0"/>
          <a:chOff x="0" y="0"/>
          <a:chExt cx="0" cy="0"/>
        </a:xfrm>
      </p:grpSpPr>
      <p:sp>
        <p:nvSpPr>
          <p:cNvPr id="2" name="Picture Placeholder 8"/>
          <p:cNvSpPr>
            <a:spLocks noGrp="1"/>
          </p:cNvSpPr>
          <p:nvPr>
            <p:ph type="pic" sz="quarter" idx="10"/>
          </p:nvPr>
        </p:nvSpPr>
        <p:spPr>
          <a:xfrm>
            <a:off x="0" y="0"/>
            <a:ext cx="9144000" cy="6858000"/>
          </a:xfrm>
          <a:solidFill>
            <a:schemeClr val="tx2"/>
          </a:solidFill>
        </p:spPr>
        <p:txBody>
          <a:bodyPr/>
          <a:lstStyle/>
          <a:p>
            <a:r>
              <a:rPr lang="en-US" smtClean="0"/>
              <a:t>Click icon to add picture</a:t>
            </a:r>
            <a:endParaRPr lang="en-GB" dirty="0"/>
          </a:p>
        </p:txBody>
      </p:sp>
    </p:spTree>
  </p:cSld>
  <p:clrMapOvr>
    <a:overrideClrMapping bg1="dk1" tx1="lt1" bg2="dk2" tx2="lt2" accent1="accent1" accent2="accent2" accent3="accent3" accent4="accent4" accent5="accent5" accent6="accent6" hlink="hlink" folHlink="folHlink"/>
  </p:clrMapOvr>
  <p:transition spd="slow">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grpSp>
        <p:nvGrpSpPr>
          <p:cNvPr id="5" name="Group 4"/>
          <p:cNvGrpSpPr/>
          <p:nvPr userDrawn="1"/>
        </p:nvGrpSpPr>
        <p:grpSpPr>
          <a:xfrm>
            <a:off x="2657436" y="1679575"/>
            <a:ext cx="3828032" cy="3540125"/>
            <a:chOff x="2648969" y="1679575"/>
            <a:chExt cx="3828032" cy="3540125"/>
          </a:xfrm>
        </p:grpSpPr>
        <p:sp>
          <p:nvSpPr>
            <p:cNvPr id="2" name="Rectangle 5"/>
            <p:cNvSpPr/>
            <p:nvPr userDrawn="1"/>
          </p:nvSpPr>
          <p:spPr>
            <a:xfrm>
              <a:off x="3652301" y="1679575"/>
              <a:ext cx="2824700" cy="3540125"/>
            </a:xfrm>
            <a:prstGeom prst="rect">
              <a:avLst/>
            </a:prstGeom>
          </p:spPr>
          <p:txBody>
            <a:bodyPr wrap="none"/>
            <a:lstStyle/>
            <a:p>
              <a:pPr marL="0" lvl="3" fontAlgn="auto">
                <a:spcBef>
                  <a:spcPts val="600"/>
                </a:spcBef>
                <a:spcAft>
                  <a:spcPts val="0"/>
                </a:spcAft>
                <a:defRPr/>
              </a:pPr>
              <a:r>
                <a:rPr lang="en-US" sz="2100" dirty="0">
                  <a:solidFill>
                    <a:schemeClr val="bg2"/>
                  </a:solidFill>
                  <a:latin typeface="+mn-lt"/>
                </a:rPr>
                <a:t>mines </a:t>
              </a:r>
              <a:r>
                <a:rPr lang="en-US" sz="2100" dirty="0">
                  <a:solidFill>
                    <a:schemeClr val="bg1">
                      <a:lumMod val="50000"/>
                    </a:schemeClr>
                  </a:solidFill>
                  <a:latin typeface="+mn-lt"/>
                </a:rPr>
                <a:t>data</a:t>
              </a:r>
            </a:p>
            <a:p>
              <a:pPr marL="0" lvl="3" fontAlgn="auto">
                <a:spcBef>
                  <a:spcPts val="600"/>
                </a:spcBef>
                <a:spcAft>
                  <a:spcPts val="0"/>
                </a:spcAft>
                <a:defRPr/>
              </a:pPr>
              <a:r>
                <a:rPr lang="en-US" sz="2100" dirty="0">
                  <a:solidFill>
                    <a:srgbClr val="236192"/>
                  </a:solidFill>
                  <a:latin typeface="+mn-lt"/>
                </a:rPr>
                <a:t>pools</a:t>
              </a:r>
              <a:r>
                <a:rPr lang="en-US" sz="2100" dirty="0">
                  <a:solidFill>
                    <a:schemeClr val="bg1">
                      <a:lumMod val="50000"/>
                    </a:schemeClr>
                  </a:solidFill>
                  <a:latin typeface="+mn-lt"/>
                </a:rPr>
                <a:t>intelligence</a:t>
              </a:r>
            </a:p>
            <a:p>
              <a:pPr marL="0" lvl="3" fontAlgn="auto">
                <a:spcBef>
                  <a:spcPts val="600"/>
                </a:spcBef>
                <a:spcAft>
                  <a:spcPts val="0"/>
                </a:spcAft>
                <a:defRPr/>
              </a:pPr>
              <a:r>
                <a:rPr lang="en-US" sz="2100" dirty="0">
                  <a:solidFill>
                    <a:srgbClr val="236192"/>
                  </a:solidFill>
                  <a:latin typeface="+mn-lt"/>
                </a:rPr>
                <a:t>surfaces</a:t>
              </a:r>
              <a:r>
                <a:rPr lang="en-US" sz="2100" dirty="0">
                  <a:solidFill>
                    <a:schemeClr val="bg1">
                      <a:lumMod val="50000"/>
                    </a:schemeClr>
                  </a:solidFill>
                  <a:latin typeface="+mn-lt"/>
                </a:rPr>
                <a:t>information</a:t>
              </a:r>
            </a:p>
            <a:p>
              <a:pPr marL="0" lvl="3" fontAlgn="auto">
                <a:spcBef>
                  <a:spcPts val="600"/>
                </a:spcBef>
                <a:spcAft>
                  <a:spcPts val="0"/>
                </a:spcAft>
                <a:defRPr/>
              </a:pPr>
              <a:r>
                <a:rPr lang="en-US" sz="2100" dirty="0">
                  <a:solidFill>
                    <a:srgbClr val="236192"/>
                  </a:solidFill>
                  <a:latin typeface="+mn-lt"/>
                </a:rPr>
                <a:t>enables</a:t>
              </a:r>
              <a:r>
                <a:rPr lang="en-US" sz="2100" dirty="0">
                  <a:solidFill>
                    <a:schemeClr val="bg1">
                      <a:lumMod val="50000"/>
                    </a:schemeClr>
                  </a:solidFill>
                  <a:latin typeface="+mn-lt"/>
                </a:rPr>
                <a:t>transparency</a:t>
              </a:r>
            </a:p>
            <a:p>
              <a:pPr marL="0" lvl="3" fontAlgn="auto">
                <a:spcBef>
                  <a:spcPts val="600"/>
                </a:spcBef>
                <a:spcAft>
                  <a:spcPts val="0"/>
                </a:spcAft>
                <a:defRPr/>
              </a:pPr>
              <a:r>
                <a:rPr lang="en-US" sz="2100" dirty="0">
                  <a:solidFill>
                    <a:srgbClr val="236192"/>
                  </a:solidFill>
                  <a:latin typeface="+mn-lt"/>
                </a:rPr>
                <a:t>builds</a:t>
              </a:r>
              <a:r>
                <a:rPr lang="en-US" sz="2100" dirty="0">
                  <a:solidFill>
                    <a:schemeClr val="bg1">
                      <a:lumMod val="50000"/>
                    </a:schemeClr>
                  </a:solidFill>
                  <a:latin typeface="+mn-lt"/>
                </a:rPr>
                <a:t>platforms</a:t>
              </a:r>
            </a:p>
            <a:p>
              <a:pPr marL="0" lvl="3" fontAlgn="auto">
                <a:spcBef>
                  <a:spcPts val="600"/>
                </a:spcBef>
                <a:spcAft>
                  <a:spcPts val="0"/>
                </a:spcAft>
                <a:defRPr/>
              </a:pPr>
              <a:r>
                <a:rPr lang="en-US" sz="2100" dirty="0">
                  <a:solidFill>
                    <a:srgbClr val="236192"/>
                  </a:solidFill>
                  <a:latin typeface="+mn-lt"/>
                </a:rPr>
                <a:t>provides </a:t>
              </a:r>
              <a:r>
                <a:rPr lang="en-US" sz="2100" dirty="0">
                  <a:solidFill>
                    <a:schemeClr val="bg1">
                      <a:lumMod val="50000"/>
                    </a:schemeClr>
                  </a:solidFill>
                  <a:latin typeface="+mn-lt"/>
                </a:rPr>
                <a:t>access</a:t>
              </a:r>
            </a:p>
            <a:p>
              <a:pPr marL="0" lvl="3" fontAlgn="auto">
                <a:spcBef>
                  <a:spcPts val="600"/>
                </a:spcBef>
                <a:spcAft>
                  <a:spcPts val="0"/>
                </a:spcAft>
                <a:defRPr/>
              </a:pPr>
              <a:r>
                <a:rPr lang="en-US" sz="2100" dirty="0">
                  <a:solidFill>
                    <a:srgbClr val="236192"/>
                  </a:solidFill>
                  <a:latin typeface="+mn-lt"/>
                </a:rPr>
                <a:t>scales </a:t>
              </a:r>
              <a:r>
                <a:rPr lang="en-US" sz="2100" dirty="0">
                  <a:solidFill>
                    <a:schemeClr val="bg1">
                      <a:lumMod val="50000"/>
                    </a:schemeClr>
                  </a:solidFill>
                  <a:latin typeface="+mn-lt"/>
                </a:rPr>
                <a:t>volume</a:t>
              </a:r>
            </a:p>
            <a:p>
              <a:pPr marL="0" lvl="3" fontAlgn="auto">
                <a:spcBef>
                  <a:spcPts val="600"/>
                </a:spcBef>
                <a:spcAft>
                  <a:spcPts val="0"/>
                </a:spcAft>
                <a:defRPr/>
              </a:pPr>
              <a:r>
                <a:rPr lang="en-US" sz="2100" dirty="0">
                  <a:solidFill>
                    <a:srgbClr val="236192"/>
                  </a:solidFill>
                  <a:latin typeface="+mn-lt"/>
                </a:rPr>
                <a:t>extends</a:t>
              </a:r>
              <a:r>
                <a:rPr lang="en-US" sz="2100" dirty="0">
                  <a:solidFill>
                    <a:schemeClr val="bg1">
                      <a:lumMod val="50000"/>
                    </a:schemeClr>
                  </a:solidFill>
                  <a:latin typeface="+mn-lt"/>
                </a:rPr>
                <a:t>networks</a:t>
              </a:r>
            </a:p>
            <a:p>
              <a:pPr marL="0" lvl="3" fontAlgn="auto">
                <a:spcBef>
                  <a:spcPts val="600"/>
                </a:spcBef>
                <a:spcAft>
                  <a:spcPts val="0"/>
                </a:spcAft>
                <a:defRPr/>
              </a:pPr>
              <a:r>
                <a:rPr lang="en-US" sz="2100" dirty="0">
                  <a:solidFill>
                    <a:srgbClr val="236192"/>
                  </a:solidFill>
                  <a:latin typeface="+mn-lt"/>
                </a:rPr>
                <a:t>&amp; transforms </a:t>
              </a:r>
              <a:r>
                <a:rPr lang="en-US" sz="2100" dirty="0">
                  <a:solidFill>
                    <a:schemeClr val="bg1">
                      <a:lumMod val="50000"/>
                    </a:schemeClr>
                  </a:solidFill>
                  <a:latin typeface="+mn-lt"/>
                </a:rPr>
                <a:t>business</a:t>
              </a:r>
              <a:r>
                <a:rPr lang="en-US" sz="2100" dirty="0">
                  <a:solidFill>
                    <a:srgbClr val="7F7F7F"/>
                  </a:solidFill>
                  <a:latin typeface="+mn-lt"/>
                </a:rPr>
                <a:t>.</a:t>
              </a:r>
            </a:p>
          </p:txBody>
        </p:sp>
        <p:pic>
          <p:nvPicPr>
            <p:cNvPr id="4" name="Picture 2" descr="S:\marketing\Prod\1_DESIGN_FILES\a_TEMP_FILES\markit-logo-official-reg.png"/>
            <p:cNvPicPr>
              <a:picLocks noChangeAspect="1" noChangeArrowheads="1"/>
            </p:cNvPicPr>
            <p:nvPr userDrawn="1"/>
          </p:nvPicPr>
          <p:blipFill>
            <a:blip r:embed="rId2"/>
            <a:srcRect/>
            <a:stretch>
              <a:fillRect/>
            </a:stretch>
          </p:blipFill>
          <p:spPr bwMode="auto">
            <a:xfrm>
              <a:off x="2648969" y="1750819"/>
              <a:ext cx="947834" cy="249268"/>
            </a:xfrm>
            <a:prstGeom prst="rect">
              <a:avLst/>
            </a:prstGeom>
            <a:noFill/>
          </p:spPr>
        </p:pic>
      </p:grpSp>
    </p:spTree>
  </p:cSld>
  <p:clrMapOvr>
    <a:overrideClrMapping bg1="lt1" tx1="dk1" bg2="lt2" tx2="dk2" accent1="accent1" accent2="accent2" accent3="accent3" accent4="accent4" accent5="accent5" accent6="accent6" hlink="hlink" folHlink="folHlink"/>
  </p:clrMapOvr>
  <p:transition spd="slow">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sclaimer">
    <p:spTree>
      <p:nvGrpSpPr>
        <p:cNvPr id="1" name=""/>
        <p:cNvGrpSpPr/>
        <p:nvPr/>
      </p:nvGrpSpPr>
      <p:grpSpPr>
        <a:xfrm>
          <a:off x="0" y="0"/>
          <a:ext cx="0" cy="0"/>
          <a:chOff x="0" y="0"/>
          <a:chExt cx="0" cy="0"/>
        </a:xfrm>
      </p:grpSpPr>
      <p:cxnSp>
        <p:nvCxnSpPr>
          <p:cNvPr id="4" name="Straight Connector 12"/>
          <p:cNvCxnSpPr/>
          <p:nvPr userDrawn="1"/>
        </p:nvCxnSpPr>
        <p:spPr>
          <a:xfrm>
            <a:off x="457200" y="2559050"/>
            <a:ext cx="4114800" cy="1588"/>
          </a:xfrm>
          <a:prstGeom prst="line">
            <a:avLst/>
          </a:prstGeom>
          <a:ln w="635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7" name="TextBox 9"/>
          <p:cNvSpPr txBox="1"/>
          <p:nvPr userDrawn="1"/>
        </p:nvSpPr>
        <p:spPr>
          <a:xfrm>
            <a:off x="458788" y="2948214"/>
            <a:ext cx="8229600" cy="2769989"/>
          </a:xfrm>
          <a:prstGeom prst="rect">
            <a:avLst/>
          </a:prstGeom>
          <a:noFill/>
        </p:spPr>
        <p:txBody>
          <a:bodyPr lIns="0" tIns="0" rIns="0" bIns="0">
            <a:spAutoFit/>
          </a:bodyPr>
          <a:lstStyle/>
          <a:p>
            <a:pPr marL="0" lvl="7" defTabSz="457200">
              <a:defRPr/>
            </a:pPr>
            <a:endParaRPr lang="en-US" sz="1000" kern="1200" dirty="0" smtClean="0">
              <a:solidFill>
                <a:schemeClr val="tx1"/>
              </a:solidFill>
              <a:latin typeface="Arial" charset="0"/>
              <a:ea typeface="+mn-ea"/>
              <a:cs typeface="+mn-cs"/>
            </a:endParaRPr>
          </a:p>
          <a:p>
            <a:pPr marL="0" lvl="7" defTabSz="457200">
              <a:defRPr/>
            </a:pPr>
            <a:r>
              <a:rPr lang="en-US" sz="1000" kern="1200" dirty="0" smtClean="0">
                <a:solidFill>
                  <a:schemeClr val="tx1"/>
                </a:solidFill>
                <a:latin typeface="Arial" charset="0"/>
                <a:ea typeface="+mn-ea"/>
                <a:cs typeface="+mn-cs"/>
              </a:rPr>
              <a:t>Opinions, statements, estimates and projections in this presentation (including other media) are solely those of the individual author(s) at</a:t>
            </a:r>
          </a:p>
          <a:p>
            <a:pPr marL="0" lvl="7" defTabSz="457200">
              <a:defRPr/>
            </a:pPr>
            <a:r>
              <a:rPr lang="en-US" sz="1000" kern="1200" dirty="0" smtClean="0">
                <a:solidFill>
                  <a:schemeClr val="tx1"/>
                </a:solidFill>
                <a:latin typeface="Arial" charset="0"/>
                <a:ea typeface="+mn-ea"/>
                <a:cs typeface="+mn-cs"/>
              </a:rPr>
              <a:t>the time of writing. They do not necessarily reflect the opinions of </a:t>
            </a:r>
            <a:r>
              <a:rPr lang="en-US" sz="1000" kern="1200" dirty="0" err="1" smtClean="0">
                <a:solidFill>
                  <a:schemeClr val="tx1"/>
                </a:solidFill>
                <a:latin typeface="Arial" charset="0"/>
                <a:ea typeface="+mn-ea"/>
                <a:cs typeface="+mn-cs"/>
              </a:rPr>
              <a:t>Markit</a:t>
            </a:r>
            <a:r>
              <a:rPr lang="en-US" sz="1000" kern="1200" dirty="0" smtClean="0">
                <a:solidFill>
                  <a:schemeClr val="tx1"/>
                </a:solidFill>
                <a:latin typeface="Arial" charset="0"/>
                <a:ea typeface="+mn-ea"/>
                <a:cs typeface="+mn-cs"/>
              </a:rPr>
              <a:t> Group Holdings Limited or any of its affiliates ("</a:t>
            </a:r>
            <a:r>
              <a:rPr lang="en-US" sz="1000" kern="1200" dirty="0" err="1" smtClean="0">
                <a:solidFill>
                  <a:schemeClr val="tx1"/>
                </a:solidFill>
                <a:latin typeface="Arial" charset="0"/>
                <a:ea typeface="+mn-ea"/>
                <a:cs typeface="+mn-cs"/>
              </a:rPr>
              <a:t>Markit</a:t>
            </a:r>
            <a:r>
              <a:rPr lang="en-US" sz="1000" kern="1200" dirty="0" smtClean="0">
                <a:solidFill>
                  <a:schemeClr val="tx1"/>
                </a:solidFill>
                <a:latin typeface="Arial" charset="0"/>
                <a:ea typeface="+mn-ea"/>
                <a:cs typeface="+mn-cs"/>
              </a:rPr>
              <a:t>"). Neither </a:t>
            </a:r>
            <a:r>
              <a:rPr lang="en-US" sz="1000" kern="1200" dirty="0" err="1" smtClean="0">
                <a:solidFill>
                  <a:schemeClr val="tx1"/>
                </a:solidFill>
                <a:latin typeface="Arial" charset="0"/>
                <a:ea typeface="+mn-ea"/>
                <a:cs typeface="+mn-cs"/>
              </a:rPr>
              <a:t>Markit</a:t>
            </a:r>
            <a:r>
              <a:rPr lang="en-US" sz="1000" kern="1200" dirty="0" smtClean="0">
                <a:solidFill>
                  <a:schemeClr val="tx1"/>
                </a:solidFill>
                <a:latin typeface="Arial" charset="0"/>
                <a:ea typeface="+mn-ea"/>
                <a:cs typeface="+mn-cs"/>
              </a:rPr>
              <a:t> nor the author(s) has any obligation to update, modify or amend this presentation, or to otherwise notify a recipient thereof, in the event that any content, information, materials, opinion, statement, estimate or projection (collectively, "information") changes or subsequently becomes inaccurate.</a:t>
            </a:r>
          </a:p>
          <a:p>
            <a:pPr marL="0" lvl="7" defTabSz="457200">
              <a:defRPr/>
            </a:pPr>
            <a:endParaRPr lang="en-US" sz="1000" kern="1200" dirty="0" smtClean="0">
              <a:solidFill>
                <a:schemeClr val="tx1"/>
              </a:solidFill>
              <a:latin typeface="Arial" charset="0"/>
              <a:ea typeface="+mn-ea"/>
              <a:cs typeface="+mn-cs"/>
            </a:endParaRPr>
          </a:p>
          <a:p>
            <a:pPr marL="0" lvl="7" defTabSz="457200">
              <a:defRPr/>
            </a:pPr>
            <a:r>
              <a:rPr lang="en-US" sz="1000" kern="1200" dirty="0" smtClean="0">
                <a:solidFill>
                  <a:schemeClr val="tx1"/>
                </a:solidFill>
                <a:latin typeface="Arial" charset="0"/>
                <a:ea typeface="+mn-ea"/>
                <a:cs typeface="+mn-cs"/>
              </a:rPr>
              <a:t>Any information provided in this presentation is on an "as is" basis. </a:t>
            </a:r>
            <a:r>
              <a:rPr lang="en-US" sz="1000" kern="1200" dirty="0" err="1" smtClean="0">
                <a:solidFill>
                  <a:schemeClr val="tx1"/>
                </a:solidFill>
                <a:latin typeface="Arial" charset="0"/>
                <a:ea typeface="+mn-ea"/>
                <a:cs typeface="+mn-cs"/>
              </a:rPr>
              <a:t>Markit</a:t>
            </a:r>
            <a:r>
              <a:rPr lang="en-US" sz="1000" kern="1200" dirty="0" smtClean="0">
                <a:solidFill>
                  <a:schemeClr val="tx1"/>
                </a:solidFill>
                <a:latin typeface="Arial" charset="0"/>
                <a:ea typeface="+mn-ea"/>
                <a:cs typeface="+mn-cs"/>
              </a:rPr>
              <a:t> makes no warranty, expressed or implied, as to its accuracy, completeness or timeliness, or as to the results to be obtained by recipients, and shall not in any way be liable to any recipient for any inaccuracies, errors or omissions. Without limiting the foregoing, </a:t>
            </a:r>
            <a:r>
              <a:rPr lang="en-US" sz="1000" kern="1200" dirty="0" err="1" smtClean="0">
                <a:solidFill>
                  <a:schemeClr val="tx1"/>
                </a:solidFill>
                <a:latin typeface="Arial" charset="0"/>
                <a:ea typeface="+mn-ea"/>
                <a:cs typeface="+mn-cs"/>
              </a:rPr>
              <a:t>Markit</a:t>
            </a:r>
            <a:r>
              <a:rPr lang="en-US" sz="1000" kern="1200" dirty="0" smtClean="0">
                <a:solidFill>
                  <a:schemeClr val="tx1"/>
                </a:solidFill>
                <a:latin typeface="Arial" charset="0"/>
                <a:ea typeface="+mn-ea"/>
                <a:cs typeface="+mn-cs"/>
              </a:rPr>
              <a:t> shall have no liability whatsoever to any recipient, whether in contract, in tort (including negligence), under warranty, under statute or otherwise, in respect of any loss or damage suffered by any recipient as a result of or in connection with any information provided, or any course of action determined, by it or any third party, whether or not based on any information provided.</a:t>
            </a:r>
          </a:p>
          <a:p>
            <a:pPr marL="0" lvl="7" defTabSz="457200">
              <a:defRPr/>
            </a:pPr>
            <a:endParaRPr lang="en-US" sz="1000" kern="1200" dirty="0" smtClean="0">
              <a:solidFill>
                <a:schemeClr val="tx1"/>
              </a:solidFill>
              <a:latin typeface="Arial" charset="0"/>
              <a:ea typeface="+mn-ea"/>
              <a:cs typeface="+mn-cs"/>
            </a:endParaRPr>
          </a:p>
          <a:p>
            <a:pPr marL="0" lvl="7" defTabSz="457200">
              <a:defRPr/>
            </a:pPr>
            <a:r>
              <a:rPr lang="en-US" sz="1000" kern="1200" dirty="0" smtClean="0">
                <a:solidFill>
                  <a:schemeClr val="tx1"/>
                </a:solidFill>
                <a:latin typeface="Arial" charset="0"/>
                <a:ea typeface="+mn-ea"/>
                <a:cs typeface="+mn-cs"/>
              </a:rPr>
              <a:t>The inclusion of a link to an external website by </a:t>
            </a:r>
            <a:r>
              <a:rPr lang="en-US" sz="1000" kern="1200" dirty="0" err="1" smtClean="0">
                <a:solidFill>
                  <a:schemeClr val="tx1"/>
                </a:solidFill>
                <a:latin typeface="Arial" charset="0"/>
                <a:ea typeface="+mn-ea"/>
                <a:cs typeface="+mn-cs"/>
              </a:rPr>
              <a:t>Markit</a:t>
            </a:r>
            <a:r>
              <a:rPr lang="en-US" sz="1000" kern="1200" dirty="0" smtClean="0">
                <a:solidFill>
                  <a:schemeClr val="tx1"/>
                </a:solidFill>
                <a:latin typeface="Arial" charset="0"/>
                <a:ea typeface="+mn-ea"/>
                <a:cs typeface="+mn-cs"/>
              </a:rPr>
              <a:t> should not be understood to be an endorsement of that website or the site's owners (or their products/services). </a:t>
            </a:r>
            <a:r>
              <a:rPr lang="en-US" sz="1000" kern="1200" dirty="0" err="1" smtClean="0">
                <a:solidFill>
                  <a:schemeClr val="tx1"/>
                </a:solidFill>
                <a:latin typeface="Arial" charset="0"/>
                <a:ea typeface="+mn-ea"/>
                <a:cs typeface="+mn-cs"/>
              </a:rPr>
              <a:t>Markit</a:t>
            </a:r>
            <a:r>
              <a:rPr lang="en-US" sz="1000" kern="1200" dirty="0" smtClean="0">
                <a:solidFill>
                  <a:schemeClr val="tx1"/>
                </a:solidFill>
                <a:latin typeface="Arial" charset="0"/>
                <a:ea typeface="+mn-ea"/>
                <a:cs typeface="+mn-cs"/>
              </a:rPr>
              <a:t> is not responsible for either the content or output of external websites.</a:t>
            </a:r>
          </a:p>
          <a:p>
            <a:pPr marL="0" lvl="7" defTabSz="457200">
              <a:defRPr/>
            </a:pPr>
            <a:endParaRPr lang="en-US" sz="1000" kern="1200" dirty="0" smtClean="0">
              <a:solidFill>
                <a:schemeClr val="tx1"/>
              </a:solidFill>
              <a:latin typeface="Arial" charset="0"/>
              <a:ea typeface="+mn-ea"/>
              <a:cs typeface="+mn-cs"/>
            </a:endParaRPr>
          </a:p>
          <a:p>
            <a:pPr marL="0" lvl="7" defTabSz="457200">
              <a:defRPr/>
            </a:pPr>
            <a:r>
              <a:rPr lang="en-US" sz="1000" kern="1200" dirty="0" smtClean="0">
                <a:solidFill>
                  <a:schemeClr val="tx1"/>
                </a:solidFill>
                <a:latin typeface="Arial" charset="0"/>
                <a:ea typeface="+mn-ea"/>
                <a:cs typeface="+mn-cs"/>
              </a:rPr>
              <a:t>Copyright ©2012, </a:t>
            </a:r>
            <a:r>
              <a:rPr lang="en-US" sz="1000" kern="1200" dirty="0" err="1" smtClean="0">
                <a:solidFill>
                  <a:schemeClr val="tx1"/>
                </a:solidFill>
                <a:latin typeface="Arial" charset="0"/>
                <a:ea typeface="+mn-ea"/>
                <a:cs typeface="+mn-cs"/>
              </a:rPr>
              <a:t>Markit</a:t>
            </a:r>
            <a:r>
              <a:rPr lang="en-US" sz="1000" kern="1200" dirty="0" smtClean="0">
                <a:solidFill>
                  <a:schemeClr val="tx1"/>
                </a:solidFill>
                <a:latin typeface="Arial" charset="0"/>
                <a:ea typeface="+mn-ea"/>
                <a:cs typeface="+mn-cs"/>
              </a:rPr>
              <a:t> Group Limited. All rights reserved and all intellectual property rights are retained by </a:t>
            </a:r>
            <a:r>
              <a:rPr lang="en-US" sz="1000" kern="1200" dirty="0" err="1" smtClean="0">
                <a:solidFill>
                  <a:schemeClr val="tx1"/>
                </a:solidFill>
                <a:latin typeface="Arial" charset="0"/>
                <a:ea typeface="+mn-ea"/>
                <a:cs typeface="+mn-cs"/>
              </a:rPr>
              <a:t>Markit</a:t>
            </a:r>
            <a:r>
              <a:rPr lang="en-US" sz="1000" kern="1200" dirty="0" smtClean="0">
                <a:solidFill>
                  <a:schemeClr val="tx1"/>
                </a:solidFill>
                <a:latin typeface="Arial" charset="0"/>
                <a:ea typeface="+mn-ea"/>
                <a:cs typeface="+mn-cs"/>
              </a:rPr>
              <a:t>. Any </a:t>
            </a:r>
            <a:r>
              <a:rPr lang="en-US" sz="1000" kern="1200" dirty="0" err="1" smtClean="0">
                <a:solidFill>
                  <a:schemeClr val="tx1"/>
                </a:solidFill>
                <a:latin typeface="Arial" charset="0"/>
                <a:ea typeface="+mn-ea"/>
                <a:cs typeface="+mn-cs"/>
              </a:rPr>
              <a:t>unauthorised</a:t>
            </a:r>
            <a:r>
              <a:rPr lang="en-US" sz="1000" kern="1200" dirty="0" smtClean="0">
                <a:solidFill>
                  <a:schemeClr val="tx1"/>
                </a:solidFill>
                <a:latin typeface="Arial" charset="0"/>
                <a:ea typeface="+mn-ea"/>
                <a:cs typeface="+mn-cs"/>
              </a:rPr>
              <a:t> use, disclosure, reproduction or dissemination, in full or in part, in any media or by any means, without the prior written permission of </a:t>
            </a:r>
            <a:r>
              <a:rPr lang="en-US" sz="1000" kern="1200" dirty="0" err="1" smtClean="0">
                <a:solidFill>
                  <a:schemeClr val="tx1"/>
                </a:solidFill>
                <a:latin typeface="Arial" charset="0"/>
                <a:ea typeface="+mn-ea"/>
                <a:cs typeface="+mn-cs"/>
              </a:rPr>
              <a:t>Markit</a:t>
            </a:r>
            <a:r>
              <a:rPr lang="en-US" sz="1000" kern="1200" dirty="0" smtClean="0">
                <a:solidFill>
                  <a:schemeClr val="tx1"/>
                </a:solidFill>
                <a:latin typeface="Arial" charset="0"/>
                <a:ea typeface="+mn-ea"/>
                <a:cs typeface="+mn-cs"/>
              </a:rPr>
              <a:t> Group Limited, is strictly prohibited.</a:t>
            </a:r>
            <a:endParaRPr lang="en-US" sz="1000" kern="1200" dirty="0">
              <a:solidFill>
                <a:schemeClr val="tx1"/>
              </a:solidFill>
              <a:latin typeface="Arial" charset="0"/>
              <a:ea typeface="+mn-ea"/>
              <a:cs typeface="+mn-cs"/>
            </a:endParaRPr>
          </a:p>
        </p:txBody>
      </p:sp>
      <p:sp>
        <p:nvSpPr>
          <p:cNvPr id="8" name="TextBox 10"/>
          <p:cNvSpPr txBox="1"/>
          <p:nvPr userDrawn="1"/>
        </p:nvSpPr>
        <p:spPr>
          <a:xfrm>
            <a:off x="458788" y="2552700"/>
            <a:ext cx="6858000" cy="276225"/>
          </a:xfrm>
          <a:prstGeom prst="rect">
            <a:avLst/>
          </a:prstGeom>
          <a:noFill/>
        </p:spPr>
        <p:txBody>
          <a:bodyPr lIns="0" rIns="0" bIns="0">
            <a:spAutoFit/>
          </a:bodyPr>
          <a:lstStyle/>
          <a:p>
            <a:pPr fontAlgn="auto">
              <a:spcBef>
                <a:spcPts val="0"/>
              </a:spcBef>
              <a:spcAft>
                <a:spcPts val="0"/>
              </a:spcAft>
              <a:defRPr/>
            </a:pPr>
            <a:r>
              <a:rPr lang="en-US" sz="1500" b="1" spc="-10" dirty="0">
                <a:solidFill>
                  <a:schemeClr val="tx1"/>
                </a:solidFill>
                <a:latin typeface="+mn-lt"/>
              </a:rPr>
              <a:t>Disclaimer</a:t>
            </a:r>
          </a:p>
        </p:txBody>
      </p:sp>
      <p:pic>
        <p:nvPicPr>
          <p:cNvPr id="9" name="Picture 11" descr="Markit-Logo-Official.png"/>
          <p:cNvPicPr>
            <a:picLocks noChangeAspect="1"/>
          </p:cNvPicPr>
          <p:nvPr userDrawn="1"/>
        </p:nvPicPr>
        <p:blipFill>
          <a:blip r:embed="rId2"/>
          <a:srcRect/>
          <a:stretch>
            <a:fillRect/>
          </a:stretch>
        </p:blipFill>
        <p:spPr bwMode="auto">
          <a:xfrm>
            <a:off x="7742238" y="717550"/>
            <a:ext cx="942975" cy="241300"/>
          </a:xfrm>
          <a:prstGeom prst="rect">
            <a:avLst/>
          </a:prstGeom>
          <a:noFill/>
          <a:ln w="9525">
            <a:noFill/>
            <a:miter lim="800000"/>
            <a:headEnd/>
            <a:tailEnd/>
          </a:ln>
        </p:spPr>
      </p:pic>
    </p:spTree>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411162"/>
          </a:xfrm>
          <a:prstGeom prst="rect">
            <a:avLst/>
          </a:prstGeom>
        </p:spPr>
        <p:txBody>
          <a:bodyPr vert="horz" lIns="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990600"/>
            <a:ext cx="8231188" cy="5135563"/>
          </a:xfrm>
          <a:prstGeom prst="rect">
            <a:avLst/>
          </a:prstGeom>
        </p:spPr>
        <p:txBody>
          <a:bodyPr vert="horz" lIns="0" tIns="0" rIns="0" bIns="0" rtlCol="0">
            <a:noAutofit/>
          </a:bodyPr>
          <a:lstStyle/>
          <a:p>
            <a:pPr lvl="0"/>
            <a:r>
              <a:rPr lang="en-US" dirty="0" smtClean="0"/>
              <a:t>Click to edit master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 </a:t>
            </a:r>
          </a:p>
        </p:txBody>
      </p:sp>
    </p:spTree>
  </p:cSld>
  <p:clrMap bg1="lt1" tx1="dk1" bg2="lt2" tx2="dk2" accent1="accent1" accent2="accent2" accent3="accent3" accent4="accent4" accent5="accent5" accent6="accent6" hlink="hlink" folHlink="folHlink"/>
  <p:sldLayoutIdLst>
    <p:sldLayoutId id="2147483814" r:id="rId1"/>
    <p:sldLayoutId id="2147483831" r:id="rId2"/>
    <p:sldLayoutId id="2147483816" r:id="rId3"/>
    <p:sldLayoutId id="2147483818" r:id="rId4"/>
    <p:sldLayoutId id="2147483820" r:id="rId5"/>
    <p:sldLayoutId id="2147483825" r:id="rId6"/>
    <p:sldLayoutId id="2147483827" r:id="rId7"/>
    <p:sldLayoutId id="2147483829" r:id="rId8"/>
    <p:sldLayoutId id="2147483830" r:id="rId9"/>
  </p:sldLayoutIdLst>
  <p:timing>
    <p:tnLst>
      <p:par>
        <p:cTn id="1" dur="indefinite" restart="never" nodeType="tmRoot"/>
      </p:par>
    </p:tnLst>
  </p:timing>
  <p:hf hdr="0" ftr="0" dt="0"/>
  <p:txStyles>
    <p:titleStyle>
      <a:lvl1pPr algn="l" defTabSz="457200" rtl="0" eaLnBrk="1" fontAlgn="base" hangingPunct="1">
        <a:spcBef>
          <a:spcPct val="0"/>
        </a:spcBef>
        <a:spcAft>
          <a:spcPct val="0"/>
        </a:spcAft>
        <a:defRPr sz="1200" b="1" u="none" kern="1200" spc="-50" baseline="0">
          <a:solidFill>
            <a:schemeClr val="tx1"/>
          </a:solidFill>
          <a:latin typeface="+mj-lt"/>
          <a:ea typeface="+mj-ea"/>
          <a:cs typeface="+mj-cs"/>
        </a:defRPr>
      </a:lvl1pPr>
      <a:lvl2pPr algn="l" defTabSz="457200" rtl="0" eaLnBrk="1" fontAlgn="base" hangingPunct="1">
        <a:spcBef>
          <a:spcPct val="0"/>
        </a:spcBef>
        <a:spcAft>
          <a:spcPct val="0"/>
        </a:spcAft>
        <a:defRPr sz="1500" b="1">
          <a:solidFill>
            <a:schemeClr val="tx1"/>
          </a:solidFill>
          <a:latin typeface="Arial" charset="0"/>
        </a:defRPr>
      </a:lvl2pPr>
      <a:lvl3pPr algn="l" defTabSz="457200" rtl="0" eaLnBrk="1" fontAlgn="base" hangingPunct="1">
        <a:spcBef>
          <a:spcPct val="0"/>
        </a:spcBef>
        <a:spcAft>
          <a:spcPct val="0"/>
        </a:spcAft>
        <a:defRPr sz="1500" b="1">
          <a:solidFill>
            <a:schemeClr val="tx1"/>
          </a:solidFill>
          <a:latin typeface="Arial" charset="0"/>
        </a:defRPr>
      </a:lvl3pPr>
      <a:lvl4pPr algn="l" defTabSz="457200" rtl="0" eaLnBrk="1" fontAlgn="base" hangingPunct="1">
        <a:spcBef>
          <a:spcPct val="0"/>
        </a:spcBef>
        <a:spcAft>
          <a:spcPct val="0"/>
        </a:spcAft>
        <a:defRPr sz="1500" b="1">
          <a:solidFill>
            <a:schemeClr val="tx1"/>
          </a:solidFill>
          <a:latin typeface="Arial" charset="0"/>
        </a:defRPr>
      </a:lvl4pPr>
      <a:lvl5pPr algn="l" defTabSz="457200" rtl="0" eaLnBrk="1" fontAlgn="base" hangingPunct="1">
        <a:spcBef>
          <a:spcPct val="0"/>
        </a:spcBef>
        <a:spcAft>
          <a:spcPct val="0"/>
        </a:spcAft>
        <a:defRPr sz="1500" b="1">
          <a:solidFill>
            <a:schemeClr val="tx1"/>
          </a:solidFill>
          <a:latin typeface="Arial" charset="0"/>
        </a:defRPr>
      </a:lvl5pPr>
      <a:lvl6pPr marL="457200" algn="l" defTabSz="457200" rtl="0" eaLnBrk="1" fontAlgn="base" hangingPunct="1">
        <a:spcBef>
          <a:spcPct val="0"/>
        </a:spcBef>
        <a:spcAft>
          <a:spcPct val="0"/>
        </a:spcAft>
        <a:defRPr sz="1500" b="1">
          <a:solidFill>
            <a:schemeClr val="tx1"/>
          </a:solidFill>
          <a:latin typeface="Arial" charset="0"/>
        </a:defRPr>
      </a:lvl6pPr>
      <a:lvl7pPr marL="914400" algn="l" defTabSz="457200" rtl="0" eaLnBrk="1" fontAlgn="base" hangingPunct="1">
        <a:spcBef>
          <a:spcPct val="0"/>
        </a:spcBef>
        <a:spcAft>
          <a:spcPct val="0"/>
        </a:spcAft>
        <a:defRPr sz="1500" b="1">
          <a:solidFill>
            <a:schemeClr val="tx1"/>
          </a:solidFill>
          <a:latin typeface="Arial" charset="0"/>
        </a:defRPr>
      </a:lvl7pPr>
      <a:lvl8pPr marL="1371600" algn="l" defTabSz="457200" rtl="0" eaLnBrk="1" fontAlgn="base" hangingPunct="1">
        <a:spcBef>
          <a:spcPct val="0"/>
        </a:spcBef>
        <a:spcAft>
          <a:spcPct val="0"/>
        </a:spcAft>
        <a:defRPr sz="1500" b="1">
          <a:solidFill>
            <a:schemeClr val="tx1"/>
          </a:solidFill>
          <a:latin typeface="Arial" charset="0"/>
        </a:defRPr>
      </a:lvl8pPr>
      <a:lvl9pPr marL="1828800" algn="l" defTabSz="457200" rtl="0" eaLnBrk="1" fontAlgn="base" hangingPunct="1">
        <a:spcBef>
          <a:spcPct val="0"/>
        </a:spcBef>
        <a:spcAft>
          <a:spcPct val="0"/>
        </a:spcAft>
        <a:defRPr sz="1500" b="1">
          <a:solidFill>
            <a:schemeClr val="tx1"/>
          </a:solidFill>
          <a:latin typeface="Arial" charset="0"/>
        </a:defRPr>
      </a:lvl9pPr>
    </p:titleStyle>
    <p:bodyStyle>
      <a:lvl1pPr marL="0" indent="0" algn="l" defTabSz="457200" rtl="0" eaLnBrk="1" fontAlgn="base" hangingPunct="1">
        <a:lnSpc>
          <a:spcPts val="3000"/>
        </a:lnSpc>
        <a:spcBef>
          <a:spcPts val="600"/>
        </a:spcBef>
        <a:spcAft>
          <a:spcPct val="0"/>
        </a:spcAft>
        <a:buClr>
          <a:srgbClr val="165788"/>
        </a:buClr>
        <a:buFont typeface="Arial" pitchFamily="34" charset="0"/>
        <a:buNone/>
        <a:defRPr sz="2700" kern="1200" spc="-10" baseline="0">
          <a:solidFill>
            <a:schemeClr val="bg2"/>
          </a:solidFill>
          <a:effectLst>
            <a:outerShdw blurRad="25400" dist="12700" dir="5400000" algn="ctr" rotWithShape="0">
              <a:schemeClr val="bg1">
                <a:lumMod val="50000"/>
                <a:alpha val="25000"/>
              </a:schemeClr>
            </a:outerShdw>
          </a:effectLst>
          <a:latin typeface="+mj-lt"/>
          <a:ea typeface="+mn-ea"/>
          <a:cs typeface="+mn-cs"/>
        </a:defRPr>
      </a:lvl1pPr>
      <a:lvl2pPr marL="0" marR="0" indent="0" algn="l" defTabSz="457200" rtl="0" eaLnBrk="1" fontAlgn="base" latinLnBrk="0" hangingPunct="1">
        <a:lnSpc>
          <a:spcPts val="2400"/>
        </a:lnSpc>
        <a:spcBef>
          <a:spcPts val="300"/>
        </a:spcBef>
        <a:spcAft>
          <a:spcPct val="0"/>
        </a:spcAft>
        <a:buClr>
          <a:srgbClr val="C3D3DF"/>
        </a:buClr>
        <a:buSzPct val="100000"/>
        <a:buFont typeface="Arial" pitchFamily="34" charset="0"/>
        <a:buNone/>
        <a:tabLst/>
        <a:defRPr sz="2100" kern="1200" spc="-10" baseline="0">
          <a:solidFill>
            <a:schemeClr val="tx1">
              <a:lumMod val="65000"/>
              <a:lumOff val="35000"/>
            </a:schemeClr>
          </a:solidFill>
          <a:latin typeface="+mj-lt"/>
          <a:ea typeface="+mn-ea"/>
          <a:cs typeface="+mn-cs"/>
        </a:defRPr>
      </a:lvl2pPr>
      <a:lvl3pPr marL="306000" marR="0" indent="-306000" algn="l" defTabSz="457200" rtl="0" eaLnBrk="1" fontAlgn="base" latinLnBrk="0" hangingPunct="1">
        <a:lnSpc>
          <a:spcPts val="2400"/>
        </a:lnSpc>
        <a:spcBef>
          <a:spcPts val="1200"/>
        </a:spcBef>
        <a:spcAft>
          <a:spcPts val="300"/>
        </a:spcAft>
        <a:buClr>
          <a:schemeClr val="tx2"/>
        </a:buClr>
        <a:buSzTx/>
        <a:buFont typeface="Lucida Grande"/>
        <a:buChar char="—"/>
        <a:tabLst/>
        <a:defRPr sz="2100" b="0" i="0" kern="1200" spc="-10" baseline="0">
          <a:solidFill>
            <a:schemeClr val="bg2"/>
          </a:solidFill>
          <a:latin typeface="+mn-lt"/>
          <a:ea typeface="+mn-ea"/>
          <a:cs typeface="+mn-cs"/>
        </a:defRPr>
      </a:lvl3pPr>
      <a:lvl4pPr marL="306000" indent="0" algn="l" defTabSz="457200" rtl="0" eaLnBrk="1" fontAlgn="base" hangingPunct="1">
        <a:lnSpc>
          <a:spcPts val="1900"/>
        </a:lnSpc>
        <a:spcBef>
          <a:spcPts val="300"/>
        </a:spcBef>
        <a:spcAft>
          <a:spcPts val="300"/>
        </a:spcAft>
        <a:buClr>
          <a:srgbClr val="C3D3DF"/>
        </a:buClr>
        <a:buFont typeface="Arial" pitchFamily="34" charset="0"/>
        <a:buNone/>
        <a:tabLst/>
        <a:defRPr sz="1600" kern="1200" spc="-10" baseline="0">
          <a:solidFill>
            <a:schemeClr val="tx1">
              <a:lumMod val="65000"/>
              <a:lumOff val="35000"/>
            </a:schemeClr>
          </a:solidFill>
          <a:latin typeface="+mn-lt"/>
          <a:ea typeface="+mn-ea"/>
          <a:cs typeface="+mn-cs"/>
        </a:defRPr>
      </a:lvl4pPr>
      <a:lvl5pPr marL="603504" indent="-228600" algn="l" defTabSz="457200" rtl="0" eaLnBrk="1" fontAlgn="base" hangingPunct="1">
        <a:lnSpc>
          <a:spcPts val="1900"/>
        </a:lnSpc>
        <a:spcBef>
          <a:spcPts val="1200"/>
        </a:spcBef>
        <a:spcAft>
          <a:spcPts val="300"/>
        </a:spcAft>
        <a:buClr>
          <a:schemeClr val="tx2"/>
        </a:buClr>
        <a:buFont typeface="Arial" pitchFamily="34" charset="0"/>
        <a:buChar char="—"/>
        <a:defRPr sz="1600" b="0" i="0" kern="1200" spc="-10" baseline="0">
          <a:solidFill>
            <a:schemeClr val="bg2"/>
          </a:solidFill>
          <a:latin typeface="+mn-lt"/>
          <a:ea typeface="+mn-ea"/>
          <a:cs typeface="+mn-cs"/>
        </a:defRPr>
      </a:lvl5pPr>
      <a:lvl6pPr marL="603504" indent="0" algn="l" defTabSz="457200" rtl="0" eaLnBrk="1" latinLnBrk="0" hangingPunct="1">
        <a:lnSpc>
          <a:spcPts val="1600"/>
        </a:lnSpc>
        <a:spcBef>
          <a:spcPts val="300"/>
        </a:spcBef>
        <a:spcAft>
          <a:spcPts val="300"/>
        </a:spcAft>
        <a:buClr>
          <a:schemeClr val="bg2"/>
        </a:buClr>
        <a:buFont typeface="Arial" pitchFamily="34" charset="0"/>
        <a:buNone/>
        <a:defRPr sz="1400" kern="1200" spc="-10" baseline="0">
          <a:solidFill>
            <a:schemeClr val="tx1">
              <a:lumMod val="65000"/>
              <a:lumOff val="35000"/>
            </a:schemeClr>
          </a:solidFill>
          <a:latin typeface="+mn-lt"/>
          <a:ea typeface="+mn-ea"/>
          <a:cs typeface="+mn-cs"/>
        </a:defRPr>
      </a:lvl6pPr>
      <a:lvl7pPr marL="795528" marR="0" indent="-201168" algn="l" defTabSz="1384300" rtl="0" eaLnBrk="1" fontAlgn="auto" latinLnBrk="0" hangingPunct="1">
        <a:lnSpc>
          <a:spcPts val="1600"/>
        </a:lnSpc>
        <a:spcBef>
          <a:spcPts val="1200"/>
        </a:spcBef>
        <a:spcAft>
          <a:spcPts val="300"/>
        </a:spcAft>
        <a:buClr>
          <a:schemeClr val="tx2"/>
        </a:buClr>
        <a:buSzTx/>
        <a:buFont typeface="Arial" pitchFamily="34" charset="0"/>
        <a:buChar char="—"/>
        <a:tabLst>
          <a:tab pos="1371600" algn="l"/>
          <a:tab pos="2755900" algn="l"/>
          <a:tab pos="4127500" algn="l"/>
          <a:tab pos="5499100" algn="l"/>
          <a:tab pos="6870700" algn="l"/>
        </a:tabLst>
        <a:defRPr sz="1400" b="0" i="0" kern="1200" baseline="0">
          <a:solidFill>
            <a:schemeClr val="bg2"/>
          </a:solidFill>
          <a:latin typeface="+mn-lt"/>
          <a:ea typeface="+mn-ea"/>
          <a:cs typeface="+mn-cs"/>
        </a:defRPr>
      </a:lvl7pPr>
      <a:lvl8pPr marL="795528" indent="0" algn="l" defTabSz="457200" rtl="0" eaLnBrk="1" latinLnBrk="0" hangingPunct="1">
        <a:lnSpc>
          <a:spcPts val="1400"/>
        </a:lnSpc>
        <a:spcBef>
          <a:spcPts val="300"/>
        </a:spcBef>
        <a:spcAft>
          <a:spcPts val="300"/>
        </a:spcAft>
        <a:buFont typeface="Lucida Grande"/>
        <a:buNone/>
        <a:defRPr sz="1200" kern="1200" baseline="0">
          <a:solidFill>
            <a:schemeClr val="tx1">
              <a:lumMod val="65000"/>
              <a:lumOff val="35000"/>
            </a:schemeClr>
          </a:solidFill>
          <a:latin typeface="+mn-lt"/>
          <a:ea typeface="+mn-ea"/>
          <a:cs typeface="+mn-cs"/>
        </a:defRPr>
      </a:lvl8pPr>
      <a:lvl9pPr marL="1005840" indent="-201168" algn="l" defTabSz="457200" rtl="0" eaLnBrk="1" latinLnBrk="0" hangingPunct="1">
        <a:lnSpc>
          <a:spcPts val="1000"/>
        </a:lnSpc>
        <a:spcBef>
          <a:spcPts val="900"/>
        </a:spcBef>
        <a:buClr>
          <a:schemeClr val="bg2"/>
        </a:buClr>
        <a:buFontTx/>
        <a:buNone/>
        <a:defRPr sz="1000" b="1" i="0" kern="1200" baseline="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76853" y="3057601"/>
            <a:ext cx="7840809" cy="612775"/>
          </a:xfrm>
        </p:spPr>
        <p:txBody>
          <a:bodyPr/>
          <a:lstStyle/>
          <a:p>
            <a:r>
              <a:rPr lang="en-US" dirty="0" smtClean="0"/>
              <a:t>Infrastructure for REDD+ In-country Development</a:t>
            </a:r>
            <a:endParaRPr lang="en-US" dirty="0"/>
          </a:p>
        </p:txBody>
      </p:sp>
      <p:sp>
        <p:nvSpPr>
          <p:cNvPr id="47" name="Subtitle 46"/>
          <p:cNvSpPr>
            <a:spLocks noGrp="1"/>
          </p:cNvSpPr>
          <p:nvPr>
            <p:ph type="subTitle" idx="1"/>
          </p:nvPr>
        </p:nvSpPr>
        <p:spPr/>
        <p:txBody>
          <a:bodyPr/>
          <a:lstStyle/>
          <a:p>
            <a:r>
              <a:rPr lang="en-GB" dirty="0" smtClean="0">
                <a:solidFill>
                  <a:schemeClr val="tx1">
                    <a:lumMod val="50000"/>
                    <a:lumOff val="50000"/>
                  </a:schemeClr>
                </a:solidFill>
              </a:rPr>
              <a:t>Jane Lloyd \ Santa Marta \ June 29</a:t>
            </a:r>
            <a:r>
              <a:rPr lang="en-GB" baseline="30000" dirty="0" smtClean="0">
                <a:solidFill>
                  <a:schemeClr val="tx1">
                    <a:lumMod val="50000"/>
                    <a:lumOff val="50000"/>
                  </a:schemeClr>
                </a:solidFill>
              </a:rPr>
              <a:t>th</a:t>
            </a:r>
            <a:r>
              <a:rPr lang="en-GB" dirty="0" smtClean="0">
                <a:solidFill>
                  <a:schemeClr val="tx1">
                    <a:lumMod val="50000"/>
                    <a:lumOff val="50000"/>
                  </a:schemeClr>
                </a:solidFill>
              </a:rPr>
              <a:t> 2012</a:t>
            </a:r>
            <a:endParaRPr lang="en-GB" dirty="0">
              <a:solidFill>
                <a:schemeClr val="tx1">
                  <a:lumMod val="50000"/>
                  <a:lumOff val="50000"/>
                </a:schemeClr>
              </a:solidFill>
            </a:endParaRPr>
          </a:p>
        </p:txBody>
      </p:sp>
      <p:sp>
        <p:nvSpPr>
          <p:cNvPr id="9" name="Text Placeholder 8"/>
          <p:cNvSpPr>
            <a:spLocks noGrp="1"/>
          </p:cNvSpPr>
          <p:nvPr>
            <p:ph type="body" sz="quarter" idx="13"/>
          </p:nvPr>
        </p:nvSpPr>
        <p:spPr>
          <a:xfrm>
            <a:off x="1050281" y="557685"/>
            <a:ext cx="3992499" cy="175646"/>
          </a:xfrm>
        </p:spPr>
        <p:txBody>
          <a:bodyPr/>
          <a:lstStyle/>
          <a:p>
            <a:r>
              <a:rPr lang="en-US" sz="1000" b="0" dirty="0" smtClean="0"/>
              <a:t>Forest Carbon Partnership Participants Committee</a:t>
            </a:r>
          </a:p>
        </p:txBody>
      </p:sp>
    </p:spTree>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Phase 2 – Environmental Registry</a:t>
            </a:r>
            <a:endParaRPr lang="en-GB" dirty="0"/>
          </a:p>
        </p:txBody>
      </p:sp>
      <p:sp>
        <p:nvSpPr>
          <p:cNvPr id="6" name="TextBox 5"/>
          <p:cNvSpPr txBox="1"/>
          <p:nvPr/>
        </p:nvSpPr>
        <p:spPr>
          <a:xfrm>
            <a:off x="215900" y="1566250"/>
            <a:ext cx="4491902" cy="262550"/>
          </a:xfrm>
          <a:prstGeom prst="rect">
            <a:avLst/>
          </a:prstGeom>
          <a:noFill/>
        </p:spPr>
        <p:txBody>
          <a:bodyPr wrap="square" lIns="0" tIns="0" rIns="0" bIns="0" rtlCol="0">
            <a:spAutoFit/>
          </a:bodyPr>
          <a:lstStyle/>
          <a:p>
            <a:pPr marL="274320" indent="-274320">
              <a:lnSpc>
                <a:spcPts val="2100"/>
              </a:lnSpc>
              <a:spcBef>
                <a:spcPts val="900"/>
              </a:spcBef>
              <a:buClr>
                <a:schemeClr val="tx2"/>
              </a:buClr>
            </a:pPr>
            <a:r>
              <a:rPr lang="en-US" sz="1400" dirty="0" smtClean="0">
                <a:solidFill>
                  <a:schemeClr val="bg2"/>
                </a:solidFill>
                <a:effectLst>
                  <a:outerShdw blurRad="50800" dist="38100" dir="2700000" algn="tl" rotWithShape="0">
                    <a:srgbClr val="000000">
                      <a:alpha val="8000"/>
                    </a:srgbClr>
                  </a:outerShdw>
                </a:effectLst>
              </a:rPr>
              <a:t>LandingPage</a:t>
            </a:r>
          </a:p>
        </p:txBody>
      </p:sp>
      <p:pic>
        <p:nvPicPr>
          <p:cNvPr id="6147" name="Picture 3"/>
          <p:cNvPicPr>
            <a:picLocks noChangeAspect="1" noChangeArrowheads="1"/>
          </p:cNvPicPr>
          <p:nvPr/>
        </p:nvPicPr>
        <p:blipFill>
          <a:blip r:embed="rId3"/>
          <a:srcRect/>
          <a:stretch>
            <a:fillRect/>
          </a:stretch>
        </p:blipFill>
        <p:spPr bwMode="auto">
          <a:xfrm>
            <a:off x="193682" y="1859082"/>
            <a:ext cx="6266822" cy="3530604"/>
          </a:xfrm>
          <a:prstGeom prst="rect">
            <a:avLst/>
          </a:prstGeom>
          <a:noFill/>
          <a:ln w="9525">
            <a:noFill/>
            <a:miter lim="800000"/>
            <a:headEnd/>
            <a:tailEnd/>
          </a:ln>
        </p:spPr>
      </p:pic>
      <p:sp>
        <p:nvSpPr>
          <p:cNvPr id="7" name="TextBox 6"/>
          <p:cNvSpPr txBox="1"/>
          <p:nvPr/>
        </p:nvSpPr>
        <p:spPr>
          <a:xfrm>
            <a:off x="6643911" y="1901462"/>
            <a:ext cx="1946174" cy="3876702"/>
          </a:xfrm>
          <a:prstGeom prst="rect">
            <a:avLst/>
          </a:prstGeom>
          <a:noFill/>
        </p:spPr>
        <p:txBody>
          <a:bodyPr wrap="square" lIns="0" tIns="0" rIns="0" bIns="0" rtlCol="0">
            <a:spAutoFit/>
          </a:bodyPr>
          <a:lstStyle/>
          <a:p>
            <a:pPr marL="274320" indent="-274320">
              <a:lnSpc>
                <a:spcPts val="2100"/>
              </a:lnSpc>
              <a:spcBef>
                <a:spcPts val="900"/>
              </a:spcBef>
              <a:buClr>
                <a:schemeClr val="tx2"/>
              </a:buClr>
              <a:buFont typeface="Wingdings" charset="2"/>
              <a:buChar char="§"/>
            </a:pPr>
            <a:r>
              <a:rPr lang="en-US" sz="1400" dirty="0" smtClean="0">
                <a:effectLst>
                  <a:outerShdw blurRad="50800" dist="38100" dir="2700000" algn="tl" rotWithShape="0">
                    <a:srgbClr val="000000">
                      <a:alpha val="8000"/>
                    </a:srgbClr>
                  </a:outerShdw>
                </a:effectLst>
              </a:rPr>
              <a:t>View credit summary, notifications and accountholder details on the Registry’s landing screen</a:t>
            </a:r>
          </a:p>
          <a:p>
            <a:pPr marL="274320" indent="-274320">
              <a:lnSpc>
                <a:spcPts val="2100"/>
              </a:lnSpc>
              <a:spcBef>
                <a:spcPts val="900"/>
              </a:spcBef>
              <a:buClr>
                <a:schemeClr val="tx2"/>
              </a:buClr>
              <a:buFont typeface="Wingdings" charset="2"/>
              <a:buChar char="§"/>
            </a:pPr>
            <a:r>
              <a:rPr lang="en-US" sz="1400" dirty="0" smtClean="0">
                <a:effectLst>
                  <a:outerShdw blurRad="50800" dist="38100" dir="2700000" algn="tl" rotWithShape="0">
                    <a:srgbClr val="000000">
                      <a:alpha val="8000"/>
                    </a:srgbClr>
                  </a:outerShdw>
                </a:effectLst>
              </a:rPr>
              <a:t>Access all Registry pages, includingcredit issuance (creation) by standard or environmental asset type</a:t>
            </a:r>
            <a:endParaRPr lang="en-US" sz="1200" dirty="0" smtClean="0">
              <a:effectLst>
                <a:outerShdw blurRad="50800" dist="38100" dir="2700000" algn="tl" rotWithShape="0">
                  <a:srgbClr val="000000">
                    <a:alpha val="8000"/>
                  </a:srgbClr>
                </a:outerShdw>
              </a:effectLst>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Phase 2 – Environmental Registry</a:t>
            </a:r>
            <a:endParaRPr lang="en-GB" dirty="0"/>
          </a:p>
        </p:txBody>
      </p:sp>
      <p:sp>
        <p:nvSpPr>
          <p:cNvPr id="20" name="TextBox 19"/>
          <p:cNvSpPr txBox="1"/>
          <p:nvPr/>
        </p:nvSpPr>
        <p:spPr>
          <a:xfrm>
            <a:off x="470782" y="1303699"/>
            <a:ext cx="977774" cy="269304"/>
          </a:xfrm>
          <a:prstGeom prst="rect">
            <a:avLst/>
          </a:prstGeom>
          <a:noFill/>
        </p:spPr>
        <p:txBody>
          <a:bodyPr wrap="square" lIns="0" tIns="0" rIns="0" bIns="0" rtlCol="0">
            <a:spAutoFit/>
          </a:bodyPr>
          <a:lstStyle/>
          <a:p>
            <a:pPr marL="274320" indent="-274320">
              <a:lnSpc>
                <a:spcPts val="2100"/>
              </a:lnSpc>
              <a:spcBef>
                <a:spcPts val="900"/>
              </a:spcBef>
              <a:buClr>
                <a:schemeClr val="tx2"/>
              </a:buClr>
            </a:pPr>
            <a:r>
              <a:rPr lang="en-US" sz="1400" dirty="0" smtClean="0">
                <a:solidFill>
                  <a:schemeClr val="bg2"/>
                </a:solidFill>
                <a:effectLst>
                  <a:outerShdw blurRad="50800" dist="38100" dir="2700000" algn="tl" rotWithShape="0">
                    <a:srgbClr val="000000">
                      <a:alpha val="8000"/>
                    </a:srgbClr>
                  </a:outerShdw>
                </a:effectLst>
              </a:rPr>
              <a:t>PublicView</a:t>
            </a:r>
          </a:p>
        </p:txBody>
      </p:sp>
      <p:pic>
        <p:nvPicPr>
          <p:cNvPr id="4103" name="Picture 7"/>
          <p:cNvPicPr>
            <a:picLocks noChangeAspect="1" noChangeArrowheads="1"/>
          </p:cNvPicPr>
          <p:nvPr/>
        </p:nvPicPr>
        <p:blipFill>
          <a:blip r:embed="rId3"/>
          <a:srcRect/>
          <a:stretch>
            <a:fillRect/>
          </a:stretch>
        </p:blipFill>
        <p:spPr bwMode="auto">
          <a:xfrm>
            <a:off x="473891" y="1598126"/>
            <a:ext cx="4845863" cy="5065223"/>
          </a:xfrm>
          <a:prstGeom prst="rect">
            <a:avLst/>
          </a:prstGeom>
          <a:noFill/>
          <a:ln w="9525">
            <a:noFill/>
            <a:miter lim="800000"/>
            <a:headEnd/>
            <a:tailEnd/>
          </a:ln>
        </p:spPr>
      </p:pic>
      <p:sp>
        <p:nvSpPr>
          <p:cNvPr id="6" name="TextBox 5"/>
          <p:cNvSpPr txBox="1"/>
          <p:nvPr/>
        </p:nvSpPr>
        <p:spPr>
          <a:xfrm>
            <a:off x="6273799" y="2091962"/>
            <a:ext cx="2044701" cy="4217821"/>
          </a:xfrm>
          <a:prstGeom prst="rect">
            <a:avLst/>
          </a:prstGeom>
          <a:noFill/>
        </p:spPr>
        <p:txBody>
          <a:bodyPr wrap="square" lIns="0" tIns="0" rIns="0" bIns="0" rtlCol="0">
            <a:spAutoFit/>
          </a:bodyPr>
          <a:lstStyle/>
          <a:p>
            <a:pPr marL="274320" indent="-274320">
              <a:lnSpc>
                <a:spcPts val="2100"/>
              </a:lnSpc>
              <a:spcBef>
                <a:spcPts val="900"/>
              </a:spcBef>
              <a:buClr>
                <a:schemeClr val="tx2"/>
              </a:buClr>
              <a:buFont typeface="Wingdings" charset="2"/>
              <a:buChar char="§"/>
            </a:pPr>
            <a:r>
              <a:rPr lang="en-US" sz="1400" dirty="0" smtClean="0">
                <a:effectLst>
                  <a:outerShdw blurRad="50800" dist="38100" dir="2700000" algn="tl" rotWithShape="0">
                    <a:srgbClr val="000000">
                      <a:alpha val="8000"/>
                    </a:srgbClr>
                  </a:outerShdw>
                </a:effectLst>
              </a:rPr>
              <a:t>Allows public to view account details, crediting, transfer, retirements</a:t>
            </a:r>
          </a:p>
          <a:p>
            <a:pPr marL="274320" indent="-274320">
              <a:lnSpc>
                <a:spcPts val="2100"/>
              </a:lnSpc>
              <a:spcBef>
                <a:spcPts val="900"/>
              </a:spcBef>
              <a:buClr>
                <a:schemeClr val="tx2"/>
              </a:buClr>
              <a:buFont typeface="Wingdings" charset="2"/>
              <a:buChar char="§"/>
            </a:pPr>
            <a:r>
              <a:rPr lang="en-US" sz="1400" dirty="0" smtClean="0">
                <a:effectLst>
                  <a:outerShdw blurRad="50800" dist="38100" dir="2700000" algn="tl" rotWithShape="0">
                    <a:srgbClr val="000000">
                      <a:alpha val="8000"/>
                    </a:srgbClr>
                  </a:outerShdw>
                </a:effectLst>
              </a:rPr>
              <a:t>View on map to show distribution ofactivity</a:t>
            </a:r>
          </a:p>
          <a:p>
            <a:pPr marL="274320" indent="-274320">
              <a:lnSpc>
                <a:spcPts val="2100"/>
              </a:lnSpc>
              <a:spcBef>
                <a:spcPts val="900"/>
              </a:spcBef>
              <a:buClr>
                <a:schemeClr val="tx2"/>
              </a:buClr>
              <a:buFont typeface="Wingdings" charset="2"/>
              <a:buChar char="§"/>
            </a:pPr>
            <a:r>
              <a:rPr lang="en-US" sz="1400" dirty="0" smtClean="0">
                <a:effectLst>
                  <a:outerShdw blurRad="50800" dist="38100" dir="2700000" algn="tl" rotWithShape="0">
                    <a:srgbClr val="000000">
                      <a:alpha val="8000"/>
                    </a:srgbClr>
                  </a:outerShdw>
                </a:effectLst>
              </a:rPr>
              <a:t>Access links tocreditingdocumentation</a:t>
            </a:r>
          </a:p>
          <a:p>
            <a:pPr marL="274320" indent="-274320">
              <a:lnSpc>
                <a:spcPts val="2100"/>
              </a:lnSpc>
              <a:spcBef>
                <a:spcPts val="900"/>
              </a:spcBef>
              <a:buClr>
                <a:schemeClr val="tx2"/>
              </a:buClr>
              <a:buFont typeface="Wingdings" charset="2"/>
              <a:buChar char="§"/>
            </a:pPr>
            <a:r>
              <a:rPr lang="en-US" sz="1400" dirty="0" smtClean="0">
                <a:effectLst>
                  <a:outerShdw blurRad="50800" dist="38100" dir="2700000" algn="tl" rotWithShape="0">
                    <a:srgbClr val="000000">
                      <a:alpha val="8000"/>
                    </a:srgbClr>
                  </a:outerShdw>
                </a:effectLst>
              </a:rPr>
              <a:t>View aggregated data for crediting by project, state, country, and region.</a:t>
            </a:r>
          </a:p>
          <a:p>
            <a:pPr marL="274320" indent="-274320">
              <a:lnSpc>
                <a:spcPts val="2100"/>
              </a:lnSpc>
              <a:spcBef>
                <a:spcPts val="900"/>
              </a:spcBef>
              <a:buClr>
                <a:schemeClr val="tx2"/>
              </a:buClr>
            </a:pPr>
            <a:endParaRPr lang="en-US" sz="1200" dirty="0" smtClean="0">
              <a:effectLst>
                <a:outerShdw blurRad="50800" dist="38100" dir="2700000" algn="tl" rotWithShape="0">
                  <a:srgbClr val="000000">
                    <a:alpha val="8000"/>
                  </a:srgbClr>
                </a:outerShdw>
              </a:effectLst>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GB" dirty="0" smtClean="0"/>
              <a:t>Phase 3 – </a:t>
            </a:r>
            <a:r>
              <a:rPr lang="en-US" sz="1600" dirty="0" smtClean="0"/>
              <a:t>Environmental Markets Trading Platforms</a:t>
            </a:r>
            <a:endParaRPr lang="en-GB" dirty="0"/>
          </a:p>
        </p:txBody>
      </p:sp>
      <p:sp>
        <p:nvSpPr>
          <p:cNvPr id="5" name="Text Placeholder 4"/>
          <p:cNvSpPr>
            <a:spLocks noGrp="1"/>
          </p:cNvSpPr>
          <p:nvPr>
            <p:ph type="body" sz="quarter" idx="4294967295"/>
          </p:nvPr>
        </p:nvSpPr>
        <p:spPr>
          <a:xfrm>
            <a:off x="304407" y="1689100"/>
            <a:ext cx="8701048" cy="5168900"/>
          </a:xfrm>
          <a:prstGeom prst="rect">
            <a:avLst/>
          </a:prstGeom>
        </p:spPr>
        <p:txBody>
          <a:bodyPr/>
          <a:lstStyle/>
          <a:p>
            <a:pPr marL="228600" indent="-109538">
              <a:lnSpc>
                <a:spcPct val="90000"/>
              </a:lnSpc>
              <a:buClr>
                <a:schemeClr val="folHlink"/>
              </a:buClr>
            </a:pPr>
            <a:r>
              <a:rPr lang="en-US" dirty="0" smtClean="0"/>
              <a:t>Phase 3 - Market Connectivity Services:</a:t>
            </a:r>
          </a:p>
          <a:p>
            <a:pPr marL="228600" indent="-109538">
              <a:lnSpc>
                <a:spcPct val="90000"/>
              </a:lnSpc>
              <a:buClr>
                <a:schemeClr val="folHlink"/>
              </a:buClr>
            </a:pPr>
            <a:endParaRPr lang="en-US" altLang="zh-CN" sz="2000" dirty="0" smtClean="0"/>
          </a:p>
          <a:p>
            <a:pPr lvl="2">
              <a:defRPr/>
            </a:pPr>
            <a:r>
              <a:rPr lang="en-GB" sz="2000" dirty="0" smtClean="0">
                <a:effectLst>
                  <a:outerShdw blurRad="25400" dist="12700" dir="5400000" algn="ctr" rotWithShape="0">
                    <a:schemeClr val="bg1">
                      <a:lumMod val="50000"/>
                      <a:alpha val="25000"/>
                    </a:schemeClr>
                  </a:outerShdw>
                </a:effectLst>
                <a:latin typeface="+mj-lt"/>
              </a:rPr>
              <a:t>Registries</a:t>
            </a:r>
          </a:p>
          <a:p>
            <a:pPr lvl="3">
              <a:defRPr/>
            </a:pPr>
            <a:r>
              <a:rPr lang="en-GB" dirty="0" smtClean="0">
                <a:solidFill>
                  <a:schemeClr val="bg2"/>
                </a:solidFill>
                <a:effectLst>
                  <a:outerShdw blurRad="25400" dist="12700" dir="5400000" algn="ctr" rotWithShape="0">
                    <a:schemeClr val="bg1">
                      <a:lumMod val="50000"/>
                      <a:alpha val="25000"/>
                    </a:schemeClr>
                  </a:outerShdw>
                </a:effectLst>
              </a:rPr>
              <a:t>Integrated to avoid double counting and validation of information</a:t>
            </a:r>
          </a:p>
          <a:p>
            <a:pPr lvl="2">
              <a:defRPr/>
            </a:pPr>
            <a:r>
              <a:rPr lang="en-GB" sz="2000" dirty="0" smtClean="0">
                <a:effectLst>
                  <a:outerShdw blurRad="25400" dist="12700" dir="5400000" algn="ctr" rotWithShape="0">
                    <a:schemeClr val="bg1">
                      <a:lumMod val="50000"/>
                      <a:alpha val="25000"/>
                    </a:schemeClr>
                  </a:outerShdw>
                </a:effectLst>
                <a:latin typeface="+mj-lt"/>
              </a:rPr>
              <a:t>International Databases (e.g. ITL or VCS Database)</a:t>
            </a:r>
            <a:endParaRPr lang="en-GB" sz="1500" dirty="0" smtClean="0">
              <a:effectLst>
                <a:outerShdw blurRad="25400" dist="12700" dir="5400000" algn="ctr" rotWithShape="0">
                  <a:schemeClr val="bg1">
                    <a:lumMod val="50000"/>
                    <a:alpha val="25000"/>
                  </a:schemeClr>
                </a:outerShdw>
              </a:effectLst>
              <a:latin typeface="+mj-lt"/>
            </a:endParaRPr>
          </a:p>
          <a:p>
            <a:pPr lvl="2">
              <a:defRPr/>
            </a:pPr>
            <a:r>
              <a:rPr lang="en-GB" sz="2000" dirty="0" smtClean="0">
                <a:effectLst>
                  <a:outerShdw blurRad="25400" dist="12700" dir="5400000" algn="ctr" rotWithShape="0">
                    <a:schemeClr val="bg1">
                      <a:lumMod val="50000"/>
                      <a:alpha val="25000"/>
                    </a:schemeClr>
                  </a:outerShdw>
                </a:effectLst>
                <a:latin typeface="+mj-lt"/>
              </a:rPr>
              <a:t>Over-the-Counter Platform</a:t>
            </a:r>
            <a:endParaRPr lang="en-GB" dirty="0" smtClean="0">
              <a:solidFill>
                <a:schemeClr val="bg2"/>
              </a:solidFill>
              <a:effectLst>
                <a:outerShdw blurRad="25400" dist="12700" dir="5400000" algn="ctr" rotWithShape="0">
                  <a:schemeClr val="bg1">
                    <a:lumMod val="50000"/>
                    <a:alpha val="25000"/>
                  </a:schemeClr>
                </a:outerShdw>
              </a:effectLst>
            </a:endParaRPr>
          </a:p>
          <a:p>
            <a:pPr lvl="3">
              <a:spcAft>
                <a:spcPts val="0"/>
              </a:spcAft>
              <a:defRPr/>
            </a:pPr>
            <a:r>
              <a:rPr lang="en-GB" dirty="0" smtClean="0">
                <a:solidFill>
                  <a:schemeClr val="bg2"/>
                </a:solidFill>
                <a:effectLst>
                  <a:outerShdw blurRad="25400" dist="12700" dir="5400000" algn="ctr" rotWithShape="0">
                    <a:schemeClr val="bg1">
                      <a:lumMod val="50000"/>
                      <a:alpha val="25000"/>
                    </a:schemeClr>
                  </a:outerShdw>
                </a:effectLst>
              </a:rPr>
              <a:t>Platform that enables market participants to connect and explore credit offerings</a:t>
            </a:r>
          </a:p>
          <a:p>
            <a:pPr lvl="2">
              <a:defRPr/>
            </a:pPr>
            <a:r>
              <a:rPr lang="en-GB" sz="2000" dirty="0" smtClean="0">
                <a:effectLst>
                  <a:outerShdw blurRad="25400" dist="12700" dir="5400000" algn="ctr" rotWithShape="0">
                    <a:schemeClr val="bg1">
                      <a:lumMod val="50000"/>
                      <a:alpha val="25000"/>
                    </a:schemeClr>
                  </a:outerShdw>
                </a:effectLst>
                <a:latin typeface="+mj-lt"/>
              </a:rPr>
              <a:t>Settlement Services</a:t>
            </a:r>
          </a:p>
          <a:p>
            <a:pPr lvl="2">
              <a:defRPr/>
            </a:pPr>
            <a:r>
              <a:rPr lang="en-GB" sz="2000" dirty="0" smtClean="0">
                <a:effectLst>
                  <a:outerShdw blurRad="25400" dist="12700" dir="5400000" algn="ctr" rotWithShape="0">
                    <a:schemeClr val="bg1">
                      <a:lumMod val="50000"/>
                      <a:alpha val="25000"/>
                    </a:schemeClr>
                  </a:outerShdw>
                </a:effectLst>
              </a:rPr>
              <a:t>Exchange Connectivity</a:t>
            </a:r>
            <a:endParaRPr lang="en-GB" dirty="0" smtClean="0">
              <a:solidFill>
                <a:schemeClr val="bg2"/>
              </a:solidFill>
              <a:effectLst>
                <a:outerShdw blurRad="25400" dist="12700" dir="5400000" algn="ctr" rotWithShape="0">
                  <a:schemeClr val="bg1">
                    <a:lumMod val="50000"/>
                    <a:alpha val="25000"/>
                  </a:schemeClr>
                </a:outerShdw>
              </a:effectLst>
            </a:endParaRPr>
          </a:p>
          <a:p>
            <a:pPr lvl="2">
              <a:buNone/>
              <a:defRPr/>
            </a:pPr>
            <a:endParaRPr lang="en-GB" sz="2000" dirty="0" smtClean="0">
              <a:effectLst>
                <a:outerShdw blurRad="25400" dist="12700" dir="5400000" algn="ctr" rotWithShape="0">
                  <a:schemeClr val="bg1">
                    <a:lumMod val="50000"/>
                    <a:alpha val="25000"/>
                  </a:schemeClr>
                </a:outerShdw>
              </a:effectLst>
            </a:endParaRPr>
          </a:p>
          <a:p>
            <a:pPr lvl="2">
              <a:defRPr/>
            </a:pPr>
            <a:endParaRPr lang="en-US" sz="20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3"/>
          <a:srcRect/>
          <a:stretch>
            <a:fillRect/>
          </a:stretch>
        </p:blipFill>
        <p:spPr bwMode="auto">
          <a:xfrm>
            <a:off x="111846" y="1903177"/>
            <a:ext cx="6340989" cy="2173905"/>
          </a:xfrm>
          <a:prstGeom prst="rect">
            <a:avLst/>
          </a:prstGeom>
          <a:noFill/>
          <a:ln w="9525">
            <a:noFill/>
            <a:miter lim="800000"/>
            <a:headEnd/>
            <a:tailEnd/>
          </a:ln>
        </p:spPr>
      </p:pic>
      <p:sp>
        <p:nvSpPr>
          <p:cNvPr id="4" name="Title 3"/>
          <p:cNvSpPr>
            <a:spLocks noGrp="1"/>
          </p:cNvSpPr>
          <p:nvPr>
            <p:ph type="title"/>
          </p:nvPr>
        </p:nvSpPr>
        <p:spPr/>
        <p:txBody>
          <a:bodyPr>
            <a:normAutofit fontScale="90000"/>
          </a:bodyPr>
          <a:lstStyle/>
          <a:p>
            <a:r>
              <a:rPr lang="en-GB" dirty="0" smtClean="0"/>
              <a:t>Phase 3 – </a:t>
            </a:r>
            <a:r>
              <a:rPr lang="en-US" sz="1600" dirty="0" smtClean="0"/>
              <a:t>Environmental Markets Trading Platforms</a:t>
            </a:r>
            <a:endParaRPr lang="en-GB" sz="1600" dirty="0"/>
          </a:p>
        </p:txBody>
      </p:sp>
      <p:pic>
        <p:nvPicPr>
          <p:cNvPr id="11" name="Picture 2"/>
          <p:cNvPicPr>
            <a:picLocks noChangeAspect="1" noChangeArrowheads="1"/>
          </p:cNvPicPr>
          <p:nvPr/>
        </p:nvPicPr>
        <p:blipFill>
          <a:blip r:embed="rId4" cstate="print"/>
          <a:srcRect t="497"/>
          <a:stretch>
            <a:fillRect/>
          </a:stretch>
        </p:blipFill>
        <p:spPr bwMode="auto">
          <a:xfrm>
            <a:off x="5366326" y="4118234"/>
            <a:ext cx="2888057" cy="2483523"/>
          </a:xfrm>
          <a:prstGeom prst="rect">
            <a:avLst/>
          </a:prstGeom>
          <a:noFill/>
          <a:ln w="9525">
            <a:noFill/>
            <a:miter lim="800000"/>
            <a:headEnd/>
            <a:tailEnd/>
          </a:ln>
        </p:spPr>
      </p:pic>
      <p:sp>
        <p:nvSpPr>
          <p:cNvPr id="13" name="TextBox 12"/>
          <p:cNvSpPr txBox="1"/>
          <p:nvPr/>
        </p:nvSpPr>
        <p:spPr>
          <a:xfrm>
            <a:off x="6303773" y="3830739"/>
            <a:ext cx="2586730" cy="276999"/>
          </a:xfrm>
          <a:prstGeom prst="rect">
            <a:avLst/>
          </a:prstGeom>
          <a:noFill/>
        </p:spPr>
        <p:txBody>
          <a:bodyPr wrap="square" rtlCol="0">
            <a:spAutoFit/>
          </a:bodyPr>
          <a:lstStyle/>
          <a:p>
            <a:r>
              <a:rPr lang="en-US" sz="1200" dirty="0" smtClean="0">
                <a:solidFill>
                  <a:schemeClr val="bg2"/>
                </a:solidFill>
              </a:rPr>
              <a:t>Exchange listing status screen</a:t>
            </a:r>
            <a:endParaRPr lang="en-US" sz="1200" dirty="0">
              <a:solidFill>
                <a:schemeClr val="bg2"/>
              </a:solidFill>
            </a:endParaRPr>
          </a:p>
        </p:txBody>
      </p:sp>
      <p:sp>
        <p:nvSpPr>
          <p:cNvPr id="15" name="TextBox 14"/>
          <p:cNvSpPr txBox="1"/>
          <p:nvPr/>
        </p:nvSpPr>
        <p:spPr>
          <a:xfrm>
            <a:off x="127802" y="1638292"/>
            <a:ext cx="5440079" cy="307777"/>
          </a:xfrm>
          <a:prstGeom prst="rect">
            <a:avLst/>
          </a:prstGeom>
          <a:noFill/>
        </p:spPr>
        <p:txBody>
          <a:bodyPr wrap="square" rtlCol="0">
            <a:spAutoFit/>
          </a:bodyPr>
          <a:lstStyle/>
          <a:p>
            <a:r>
              <a:rPr lang="en-US" sz="1400" dirty="0" smtClean="0">
                <a:solidFill>
                  <a:schemeClr val="bg2"/>
                </a:solidFill>
              </a:rPr>
              <a:t>Introductory Platform – matching buyers and sellers</a:t>
            </a:r>
            <a:endParaRPr lang="en-US" sz="1400" dirty="0">
              <a:solidFill>
                <a:schemeClr val="bg2"/>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Pathway to REDD market development</a:t>
            </a:r>
            <a:br>
              <a:rPr lang="en-US" dirty="0" smtClean="0"/>
            </a:br>
            <a:endParaRPr lang="en-GB" dirty="0"/>
          </a:p>
        </p:txBody>
      </p:sp>
      <p:sp>
        <p:nvSpPr>
          <p:cNvPr id="6" name="Rectangle 3"/>
          <p:cNvSpPr txBox="1">
            <a:spLocks noChangeArrowheads="1"/>
          </p:cNvSpPr>
          <p:nvPr/>
        </p:nvSpPr>
        <p:spPr bwMode="auto">
          <a:xfrm>
            <a:off x="229371" y="1593409"/>
            <a:ext cx="8579651" cy="482549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28600" indent="-109538">
              <a:lnSpc>
                <a:spcPct val="90000"/>
              </a:lnSpc>
              <a:buClr>
                <a:schemeClr val="folHlink"/>
              </a:buClr>
            </a:pPr>
            <a:r>
              <a:rPr lang="en-US" sz="2700" spc="-10" dirty="0" smtClean="0">
                <a:solidFill>
                  <a:schemeClr val="bg2"/>
                </a:solidFill>
                <a:effectLst>
                  <a:outerShdw blurRad="25400" dist="12700" dir="5400000" algn="ctr" rotWithShape="0">
                    <a:schemeClr val="bg1">
                      <a:lumMod val="50000"/>
                      <a:alpha val="25000"/>
                    </a:schemeClr>
                  </a:outerShdw>
                </a:effectLst>
                <a:latin typeface="+mj-lt"/>
              </a:rPr>
              <a:t>Developing program infrastructure potential issues</a:t>
            </a:r>
          </a:p>
          <a:p>
            <a:pPr marL="228600" indent="-109538">
              <a:lnSpc>
                <a:spcPct val="90000"/>
              </a:lnSpc>
              <a:buClr>
                <a:schemeClr val="folHlink"/>
              </a:buClr>
            </a:pPr>
            <a:endParaRPr lang="en-US" altLang="zh-CN" sz="2700" spc="-10" dirty="0" smtClean="0">
              <a:solidFill>
                <a:schemeClr val="bg2"/>
              </a:solidFill>
              <a:effectLst>
                <a:outerShdw blurRad="25400" dist="12700" dir="5400000" algn="ctr" rotWithShape="0">
                  <a:schemeClr val="bg1">
                    <a:lumMod val="50000"/>
                    <a:alpha val="25000"/>
                  </a:schemeClr>
                </a:outerShdw>
              </a:effectLst>
              <a:latin typeface="+mj-lt"/>
            </a:endParaRPr>
          </a:p>
          <a:p>
            <a:pPr marL="306000" lvl="2" indent="-306000">
              <a:lnSpc>
                <a:spcPts val="2400"/>
              </a:lnSpc>
              <a:spcBef>
                <a:spcPts val="300"/>
              </a:spcBef>
              <a:spcAft>
                <a:spcPts val="0"/>
              </a:spcAft>
              <a:buClr>
                <a:schemeClr val="tx2"/>
              </a:buClr>
              <a:buFont typeface="Lucida Grande"/>
              <a:buChar char="—"/>
              <a:defRPr/>
            </a:pPr>
            <a:r>
              <a:rPr lang="en-US" altLang="zh-CN" sz="2000" spc="-10" dirty="0" smtClean="0">
                <a:solidFill>
                  <a:schemeClr val="bg2"/>
                </a:solidFill>
                <a:effectLst>
                  <a:outerShdw blurRad="25400" dist="12700" dir="5400000" algn="ctr" rotWithShape="0">
                    <a:schemeClr val="bg1">
                      <a:lumMod val="50000"/>
                      <a:alpha val="25000"/>
                    </a:schemeClr>
                  </a:outerShdw>
                </a:effectLst>
                <a:latin typeface="+mj-lt"/>
              </a:rPr>
              <a:t>Proliferation or fragmented REDD+ registry </a:t>
            </a:r>
            <a:r>
              <a:rPr lang="en-US" altLang="zh-CN" sz="2000" spc="-10" dirty="0" smtClean="0">
                <a:solidFill>
                  <a:schemeClr val="bg2"/>
                </a:solidFill>
                <a:effectLst>
                  <a:outerShdw blurRad="25400" dist="12700" dir="5400000" algn="ctr" rotWithShape="0">
                    <a:schemeClr val="bg1">
                      <a:lumMod val="50000"/>
                      <a:alpha val="25000"/>
                    </a:schemeClr>
                  </a:outerShdw>
                </a:effectLst>
              </a:rPr>
              <a:t>infrastructure:</a:t>
            </a:r>
          </a:p>
          <a:p>
            <a:pPr marL="763200" lvl="3" indent="-306000">
              <a:lnSpc>
                <a:spcPts val="2400"/>
              </a:lnSpc>
              <a:spcBef>
                <a:spcPts val="300"/>
              </a:spcBef>
              <a:spcAft>
                <a:spcPts val="0"/>
              </a:spcAft>
              <a:buClr>
                <a:schemeClr val="tx2"/>
              </a:buClr>
              <a:buFont typeface="Lucida Grande"/>
              <a:buChar char="—"/>
              <a:defRPr/>
            </a:pPr>
            <a:r>
              <a:rPr lang="en-US" altLang="zh-CN" sz="2000" spc="-10" dirty="0" smtClean="0">
                <a:solidFill>
                  <a:schemeClr val="bg2"/>
                </a:solidFill>
                <a:effectLst>
                  <a:outerShdw blurRad="25400" dist="12700" dir="5400000" algn="ctr" rotWithShape="0">
                    <a:schemeClr val="bg1">
                      <a:lumMod val="50000"/>
                      <a:alpha val="25000"/>
                    </a:schemeClr>
                  </a:outerShdw>
                </a:effectLst>
                <a:latin typeface="+mj-lt"/>
              </a:rPr>
              <a:t>differing quality and functionality</a:t>
            </a:r>
          </a:p>
          <a:p>
            <a:pPr marL="306000" lvl="2" indent="-306000">
              <a:lnSpc>
                <a:spcPts val="2400"/>
              </a:lnSpc>
              <a:spcBef>
                <a:spcPts val="300"/>
              </a:spcBef>
              <a:spcAft>
                <a:spcPts val="0"/>
              </a:spcAft>
              <a:buClr>
                <a:schemeClr val="tx2"/>
              </a:buClr>
              <a:buFont typeface="Lucida Grande"/>
              <a:buChar char="—"/>
              <a:defRPr/>
            </a:pPr>
            <a:r>
              <a:rPr lang="en-US" altLang="zh-CN" sz="2000" spc="-10" dirty="0" smtClean="0">
                <a:solidFill>
                  <a:schemeClr val="bg2"/>
                </a:solidFill>
                <a:effectLst>
                  <a:outerShdw blurRad="25400" dist="12700" dir="5400000" algn="ctr" rotWithShape="0">
                    <a:schemeClr val="bg1">
                      <a:lumMod val="50000"/>
                      <a:alpha val="25000"/>
                    </a:schemeClr>
                  </a:outerShdw>
                </a:effectLst>
                <a:latin typeface="+mj-lt"/>
              </a:rPr>
              <a:t>Lack of consistency for REDD+ asset accounting and reporting across registries</a:t>
            </a:r>
          </a:p>
          <a:p>
            <a:pPr marL="306000" lvl="2" indent="-306000">
              <a:lnSpc>
                <a:spcPts val="2400"/>
              </a:lnSpc>
              <a:spcBef>
                <a:spcPts val="300"/>
              </a:spcBef>
              <a:spcAft>
                <a:spcPts val="0"/>
              </a:spcAft>
              <a:buClr>
                <a:schemeClr val="tx2"/>
              </a:buClr>
              <a:buFont typeface="Lucida Grande"/>
              <a:buChar char="—"/>
              <a:defRPr/>
            </a:pPr>
            <a:r>
              <a:rPr lang="en-US" altLang="zh-CN" sz="2000" spc="-10" dirty="0" smtClean="0">
                <a:solidFill>
                  <a:schemeClr val="bg2"/>
                </a:solidFill>
                <a:effectLst>
                  <a:outerShdw blurRad="25400" dist="12700" dir="5400000" algn="ctr" rotWithShape="0">
                    <a:schemeClr val="bg1">
                      <a:lumMod val="50000"/>
                      <a:alpha val="25000"/>
                    </a:schemeClr>
                  </a:outerShdw>
                </a:effectLst>
                <a:latin typeface="+mj-lt"/>
              </a:rPr>
              <a:t>Lack of scalability to regional, continental and international levels</a:t>
            </a:r>
          </a:p>
          <a:p>
            <a:pPr marL="536575" marR="0" lvl="1" indent="-177800" algn="l" defTabSz="914400" rtl="0" eaLnBrk="1" fontAlgn="base" latinLnBrk="0" hangingPunct="1">
              <a:lnSpc>
                <a:spcPct val="100000"/>
              </a:lnSpc>
              <a:spcBef>
                <a:spcPct val="20000"/>
              </a:spcBef>
              <a:spcAft>
                <a:spcPct val="0"/>
              </a:spcAft>
              <a:buClr>
                <a:schemeClr val="bg2"/>
              </a:buClr>
              <a:buSzTx/>
              <a:buFont typeface="Arial" charset="0"/>
              <a:buChar char="–"/>
              <a:tabLst/>
              <a:defRPr/>
            </a:pPr>
            <a:endParaRPr kumimoji="0" lang="en-GB" sz="1600" b="0" i="0" u="none" strike="noStrike" kern="0" cap="none" spc="0" normalizeH="0" baseline="0" noProof="0" dirty="0" smtClean="0">
              <a:ln>
                <a:noFill/>
              </a:ln>
              <a:solidFill>
                <a:schemeClr val="tx1"/>
              </a:solidFill>
              <a:effectLst/>
              <a:uLnTx/>
              <a:uFillTx/>
              <a:latin typeface="+mn-lt"/>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Pathway to REDD market development</a:t>
            </a:r>
            <a:br>
              <a:rPr lang="en-US" dirty="0" smtClean="0"/>
            </a:br>
            <a:endParaRPr lang="en-GB" dirty="0"/>
          </a:p>
        </p:txBody>
      </p:sp>
      <p:sp>
        <p:nvSpPr>
          <p:cNvPr id="6" name="Rectangle 3"/>
          <p:cNvSpPr txBox="1">
            <a:spLocks noChangeArrowheads="1"/>
          </p:cNvSpPr>
          <p:nvPr/>
        </p:nvSpPr>
        <p:spPr bwMode="auto">
          <a:xfrm>
            <a:off x="229371" y="1593409"/>
            <a:ext cx="8579651" cy="482549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28600" indent="-109538">
              <a:lnSpc>
                <a:spcPct val="90000"/>
              </a:lnSpc>
              <a:buClr>
                <a:schemeClr val="folHlink"/>
              </a:buClr>
            </a:pPr>
            <a:r>
              <a:rPr lang="en-US" sz="2700" spc="-10" dirty="0" smtClean="0">
                <a:solidFill>
                  <a:schemeClr val="bg2"/>
                </a:solidFill>
                <a:effectLst>
                  <a:outerShdw blurRad="25400" dist="12700" dir="5400000" algn="ctr" rotWithShape="0">
                    <a:schemeClr val="bg1">
                      <a:lumMod val="50000"/>
                      <a:alpha val="25000"/>
                    </a:schemeClr>
                  </a:outerShdw>
                </a:effectLst>
                <a:latin typeface="+mj-lt"/>
              </a:rPr>
              <a:t>Developing program infrastructure considerations</a:t>
            </a:r>
          </a:p>
          <a:p>
            <a:pPr marL="228600" indent="-109538">
              <a:lnSpc>
                <a:spcPct val="90000"/>
              </a:lnSpc>
              <a:buClr>
                <a:schemeClr val="folHlink"/>
              </a:buClr>
            </a:pPr>
            <a:endParaRPr lang="en-US" altLang="zh-CN" sz="2700" spc="-10" dirty="0" smtClean="0">
              <a:solidFill>
                <a:schemeClr val="bg2"/>
              </a:solidFill>
              <a:effectLst>
                <a:outerShdw blurRad="25400" dist="12700" dir="5400000" algn="ctr" rotWithShape="0">
                  <a:schemeClr val="bg1">
                    <a:lumMod val="50000"/>
                    <a:alpha val="25000"/>
                  </a:schemeClr>
                </a:outerShdw>
              </a:effectLst>
              <a:latin typeface="+mj-lt"/>
            </a:endParaRPr>
          </a:p>
          <a:p>
            <a:pPr marL="306000" lvl="2" indent="-306000">
              <a:lnSpc>
                <a:spcPts val="2400"/>
              </a:lnSpc>
              <a:spcBef>
                <a:spcPts val="300"/>
              </a:spcBef>
              <a:spcAft>
                <a:spcPts val="0"/>
              </a:spcAft>
              <a:buClr>
                <a:schemeClr val="tx2"/>
              </a:buClr>
              <a:buFont typeface="Lucida Grande"/>
              <a:buChar char="—"/>
              <a:defRPr/>
            </a:pPr>
            <a:r>
              <a:rPr lang="en-US" altLang="zh-CN" sz="2000" spc="-10" dirty="0" smtClean="0">
                <a:solidFill>
                  <a:schemeClr val="bg2"/>
                </a:solidFill>
                <a:effectLst>
                  <a:outerShdw blurRad="25400" dist="12700" dir="5400000" algn="ctr" rotWithShape="0">
                    <a:schemeClr val="bg1">
                      <a:lumMod val="50000"/>
                      <a:alpha val="25000"/>
                    </a:schemeClr>
                  </a:outerShdw>
                </a:effectLst>
                <a:latin typeface="+mj-lt"/>
              </a:rPr>
              <a:t>Infrastructure key in supporting REDD+ in-country program development</a:t>
            </a:r>
          </a:p>
          <a:p>
            <a:pPr marL="306000" lvl="2" indent="-306000">
              <a:lnSpc>
                <a:spcPts val="2400"/>
              </a:lnSpc>
              <a:spcBef>
                <a:spcPts val="300"/>
              </a:spcBef>
              <a:spcAft>
                <a:spcPts val="0"/>
              </a:spcAft>
              <a:buClr>
                <a:schemeClr val="tx2"/>
              </a:buClr>
              <a:buFont typeface="Lucida Grande"/>
              <a:buChar char="—"/>
              <a:defRPr/>
            </a:pPr>
            <a:r>
              <a:rPr lang="en-US" altLang="zh-CN" sz="2000" spc="-10" dirty="0" smtClean="0">
                <a:solidFill>
                  <a:schemeClr val="bg2"/>
                </a:solidFill>
                <a:effectLst>
                  <a:outerShdw blurRad="25400" dist="12700" dir="5400000" algn="ctr" rotWithShape="0">
                    <a:schemeClr val="bg1">
                      <a:lumMod val="50000"/>
                      <a:alpha val="25000"/>
                    </a:schemeClr>
                  </a:outerShdw>
                </a:effectLst>
                <a:latin typeface="+mj-lt"/>
              </a:rPr>
              <a:t>Infrastructure should be included early within the ERP and MRV discussions for REDD+ program design</a:t>
            </a:r>
          </a:p>
          <a:p>
            <a:pPr marL="306000" lvl="2" indent="-306000">
              <a:lnSpc>
                <a:spcPts val="2400"/>
              </a:lnSpc>
              <a:spcBef>
                <a:spcPts val="300"/>
              </a:spcBef>
              <a:spcAft>
                <a:spcPts val="0"/>
              </a:spcAft>
              <a:buClr>
                <a:schemeClr val="tx2"/>
              </a:buClr>
              <a:buFont typeface="Lucida Grande"/>
              <a:buChar char="—"/>
              <a:defRPr/>
            </a:pPr>
            <a:r>
              <a:rPr lang="en-US" altLang="zh-CN" sz="2000" spc="-10" dirty="0" smtClean="0">
                <a:solidFill>
                  <a:schemeClr val="bg2"/>
                </a:solidFill>
                <a:effectLst>
                  <a:outerShdw blurRad="25400" dist="12700" dir="5400000" algn="ctr" rotWithShape="0">
                    <a:schemeClr val="bg1">
                      <a:lumMod val="50000"/>
                      <a:alpha val="25000"/>
                    </a:schemeClr>
                  </a:outerShdw>
                </a:effectLst>
                <a:latin typeface="+mj-lt"/>
              </a:rPr>
              <a:t>Infrastructure can be implemented by countries in phases that align with the in-country needs and customized to meet countries program development stages</a:t>
            </a:r>
          </a:p>
          <a:p>
            <a:pPr marL="306000" lvl="2" indent="-306000">
              <a:lnSpc>
                <a:spcPts val="2400"/>
              </a:lnSpc>
              <a:spcBef>
                <a:spcPts val="300"/>
              </a:spcBef>
              <a:spcAft>
                <a:spcPts val="0"/>
              </a:spcAft>
              <a:buClr>
                <a:schemeClr val="tx2"/>
              </a:buClr>
              <a:buFont typeface="Lucida Grande"/>
              <a:buChar char="—"/>
              <a:defRPr/>
            </a:pPr>
            <a:r>
              <a:rPr lang="en-US" altLang="zh-CN" sz="2000" spc="-10" dirty="0" smtClean="0">
                <a:solidFill>
                  <a:schemeClr val="bg2"/>
                </a:solidFill>
                <a:effectLst>
                  <a:outerShdw blurRad="25400" dist="12700" dir="5400000" algn="ctr" rotWithShape="0">
                    <a:schemeClr val="bg1">
                      <a:lumMod val="50000"/>
                      <a:alpha val="25000"/>
                    </a:schemeClr>
                  </a:outerShdw>
                </a:effectLst>
                <a:latin typeface="+mj-lt"/>
              </a:rPr>
              <a:t>Potential issues can be resolved when countries work together to standardize programs and infrastructure across countries is important for the development and credibility of REDD+ worldwide </a:t>
            </a:r>
          </a:p>
          <a:p>
            <a:pPr marL="306000" lvl="2" indent="-306000">
              <a:lnSpc>
                <a:spcPts val="2400"/>
              </a:lnSpc>
              <a:spcBef>
                <a:spcPts val="300"/>
              </a:spcBef>
              <a:spcAft>
                <a:spcPts val="0"/>
              </a:spcAft>
              <a:buClr>
                <a:schemeClr val="tx2"/>
              </a:buClr>
              <a:buFont typeface="Lucida Grande"/>
              <a:buChar char="—"/>
              <a:defRPr/>
            </a:pPr>
            <a:r>
              <a:rPr lang="en-US" altLang="zh-CN" sz="2000" spc="-10" dirty="0" smtClean="0">
                <a:solidFill>
                  <a:schemeClr val="bg2"/>
                </a:solidFill>
                <a:effectLst>
                  <a:outerShdw blurRad="25400" dist="12700" dir="5400000" algn="ctr" rotWithShape="0">
                    <a:schemeClr val="bg1">
                      <a:lumMod val="50000"/>
                      <a:alpha val="25000"/>
                    </a:schemeClr>
                  </a:outerShdw>
                </a:effectLst>
              </a:rPr>
              <a:t>Cost for implementation of international standard infrastructure and process can be reduced when funders or international bodies cancore standardization that could be also further customized for the countriesrequirements</a:t>
            </a:r>
          </a:p>
          <a:p>
            <a:pPr marL="306000" lvl="2" indent="-306000">
              <a:lnSpc>
                <a:spcPts val="2400"/>
              </a:lnSpc>
              <a:spcBef>
                <a:spcPts val="300"/>
              </a:spcBef>
              <a:spcAft>
                <a:spcPts val="0"/>
              </a:spcAft>
              <a:buClr>
                <a:schemeClr val="tx2"/>
              </a:buClr>
              <a:buFont typeface="Lucida Grande"/>
              <a:buChar char="—"/>
              <a:defRPr/>
            </a:pPr>
            <a:endParaRPr lang="en-US" altLang="zh-CN" sz="2000" spc="-10" dirty="0" smtClean="0">
              <a:solidFill>
                <a:schemeClr val="bg2"/>
              </a:solidFill>
              <a:effectLst>
                <a:outerShdw blurRad="25400" dist="12700" dir="5400000" algn="ctr" rotWithShape="0">
                  <a:schemeClr val="bg1">
                    <a:lumMod val="50000"/>
                    <a:alpha val="25000"/>
                  </a:schemeClr>
                </a:outerShdw>
              </a:effectLst>
              <a:latin typeface="+mj-lt"/>
            </a:endParaRPr>
          </a:p>
          <a:p>
            <a:pPr marL="536575" marR="0" lvl="1" indent="-177800" algn="l" defTabSz="914400" rtl="0" eaLnBrk="1" fontAlgn="base" latinLnBrk="0" hangingPunct="1">
              <a:lnSpc>
                <a:spcPct val="100000"/>
              </a:lnSpc>
              <a:spcBef>
                <a:spcPct val="20000"/>
              </a:spcBef>
              <a:spcAft>
                <a:spcPct val="0"/>
              </a:spcAft>
              <a:buClr>
                <a:schemeClr val="bg2"/>
              </a:buClr>
              <a:buSzTx/>
              <a:buFont typeface="Arial" charset="0"/>
              <a:buChar char="–"/>
              <a:tabLst/>
              <a:defRPr/>
            </a:pPr>
            <a:endParaRPr kumimoji="0" lang="en-GB" sz="1600" b="0" i="0" u="none" strike="noStrike" kern="0" cap="none" spc="0" normalizeH="0" baseline="0" noProof="0" dirty="0" smtClean="0">
              <a:ln>
                <a:noFill/>
              </a:ln>
              <a:solidFill>
                <a:schemeClr val="tx1"/>
              </a:solidFill>
              <a:effectLst/>
              <a:uLnTx/>
              <a:uFillTx/>
              <a:latin typeface="+mn-lt"/>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eaLnBrk="1" fontAlgn="auto" hangingPunct="1">
              <a:spcAft>
                <a:spcPts val="0"/>
              </a:spcAft>
              <a:defRPr/>
            </a:pPr>
            <a:r>
              <a:rPr dirty="0" smtClean="0"/>
              <a:t>Thank you.</a:t>
            </a:r>
            <a:endParaRPr dirty="0"/>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spd="slow">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449263" y="1611517"/>
            <a:ext cx="8262937" cy="4557508"/>
          </a:xfrm>
        </p:spPr>
        <p:txBody>
          <a:bodyPr/>
          <a:lstStyle/>
          <a:p>
            <a:pPr fontAlgn="auto">
              <a:lnSpc>
                <a:spcPct val="100000"/>
              </a:lnSpc>
              <a:spcAft>
                <a:spcPts val="0"/>
              </a:spcAft>
              <a:buClr>
                <a:srgbClr val="C3D3DF"/>
              </a:buClr>
              <a:buSzPct val="110000"/>
              <a:defRPr/>
            </a:pPr>
            <a:r>
              <a:rPr lang="en-US" dirty="0" smtClean="0">
                <a:latin typeface="+mn-lt"/>
              </a:rPr>
              <a:t>Roles of Policy Makers and Infrastructure Providers</a:t>
            </a:r>
          </a:p>
          <a:p>
            <a:pPr fontAlgn="auto">
              <a:lnSpc>
                <a:spcPct val="100000"/>
              </a:lnSpc>
              <a:spcAft>
                <a:spcPts val="0"/>
              </a:spcAft>
              <a:buClr>
                <a:srgbClr val="C3D3DF"/>
              </a:buClr>
              <a:buSzPct val="110000"/>
              <a:defRPr/>
            </a:pPr>
            <a:r>
              <a:rPr lang="en-US" dirty="0" smtClean="0">
                <a:latin typeface="+mn-lt"/>
              </a:rPr>
              <a:t>Phases of Infrastructure Development for In-country REDD+</a:t>
            </a:r>
          </a:p>
          <a:p>
            <a:pPr fontAlgn="auto">
              <a:lnSpc>
                <a:spcPct val="100000"/>
              </a:lnSpc>
              <a:spcAft>
                <a:spcPts val="0"/>
              </a:spcAft>
              <a:buClr>
                <a:srgbClr val="C3D3DF"/>
              </a:buClr>
              <a:buSzPct val="110000"/>
              <a:defRPr/>
            </a:pPr>
            <a:r>
              <a:rPr lang="en-US" altLang="zh-CN" dirty="0" smtClean="0">
                <a:latin typeface="+mn-lt"/>
              </a:rPr>
              <a:t>Developing Program Infrastructure Issues and Considerations</a:t>
            </a:r>
          </a:p>
          <a:p>
            <a:endParaRPr lang="en-US" dirty="0"/>
          </a:p>
        </p:txBody>
      </p:sp>
      <p:sp>
        <p:nvSpPr>
          <p:cNvPr id="4" name="Title 3"/>
          <p:cNvSpPr>
            <a:spLocks noGrp="1"/>
          </p:cNvSpPr>
          <p:nvPr>
            <p:ph type="title"/>
          </p:nvPr>
        </p:nvSpPr>
        <p:spPr/>
        <p:txBody>
          <a:bodyPr/>
          <a:lstStyle/>
          <a:p>
            <a:r>
              <a:rPr lang="en-GB" dirty="0" smtClean="0"/>
              <a:t>Agenda</a:t>
            </a:r>
            <a:endParaRPr lang="en-GB"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Roles of policy makers and infrastructure providers</a:t>
            </a:r>
            <a:br>
              <a:rPr lang="en-US" dirty="0" smtClean="0"/>
            </a:br>
            <a:endParaRPr lang="en-GB" dirty="0"/>
          </a:p>
        </p:txBody>
      </p:sp>
      <p:sp>
        <p:nvSpPr>
          <p:cNvPr id="10" name="TextBox 7"/>
          <p:cNvSpPr txBox="1">
            <a:spLocks noChangeArrowheads="1"/>
          </p:cNvSpPr>
          <p:nvPr/>
        </p:nvSpPr>
        <p:spPr bwMode="auto">
          <a:xfrm>
            <a:off x="228600" y="1545884"/>
            <a:ext cx="8670956" cy="4993675"/>
          </a:xfrm>
          <a:prstGeom prst="rect">
            <a:avLst/>
          </a:prstGeom>
          <a:noFill/>
          <a:ln w="9525">
            <a:noFill/>
            <a:miter lim="800000"/>
            <a:headEnd/>
            <a:tailEnd/>
          </a:ln>
        </p:spPr>
        <p:txBody>
          <a:bodyPr wrap="square">
            <a:spAutoFit/>
          </a:bodyPr>
          <a:lstStyle/>
          <a:p>
            <a:r>
              <a:rPr lang="en-US" sz="2700" spc="-10" dirty="0" smtClean="0">
                <a:solidFill>
                  <a:schemeClr val="bg2"/>
                </a:solidFill>
                <a:effectLst>
                  <a:outerShdw blurRad="25400" dist="12700" dir="5400000" algn="ctr" rotWithShape="0">
                    <a:schemeClr val="bg1">
                      <a:lumMod val="50000"/>
                      <a:alpha val="25000"/>
                    </a:schemeClr>
                  </a:outerShdw>
                </a:effectLst>
                <a:latin typeface="+mj-lt"/>
              </a:rPr>
              <a:t>Roles in REDD+ Program Development</a:t>
            </a:r>
          </a:p>
          <a:p>
            <a:endParaRPr lang="en-US" sz="900" spc="-10" dirty="0" smtClean="0">
              <a:solidFill>
                <a:schemeClr val="bg2"/>
              </a:solidFill>
              <a:effectLst>
                <a:outerShdw blurRad="25400" dist="12700" dir="5400000" algn="ctr" rotWithShape="0">
                  <a:schemeClr val="bg1">
                    <a:lumMod val="50000"/>
                    <a:alpha val="25000"/>
                  </a:schemeClr>
                </a:outerShdw>
              </a:effectLst>
              <a:latin typeface="+mj-lt"/>
            </a:endParaRPr>
          </a:p>
          <a:p>
            <a:pPr marL="306000" lvl="2" indent="-306000">
              <a:lnSpc>
                <a:spcPts val="2400"/>
              </a:lnSpc>
              <a:spcBef>
                <a:spcPts val="300"/>
              </a:spcBef>
              <a:spcAft>
                <a:spcPts val="0"/>
              </a:spcAft>
              <a:buClr>
                <a:schemeClr val="tx2"/>
              </a:buClr>
              <a:defRPr/>
            </a:pPr>
            <a:r>
              <a:rPr lang="en-US" altLang="zh-CN" sz="2000" spc="-10" dirty="0" smtClean="0">
                <a:solidFill>
                  <a:schemeClr val="bg2"/>
                </a:solidFill>
                <a:effectLst>
                  <a:outerShdw blurRad="25400" dist="12700" dir="5400000" algn="ctr" rotWithShape="0">
                    <a:schemeClr val="bg1">
                      <a:lumMod val="50000"/>
                      <a:alpha val="25000"/>
                    </a:schemeClr>
                  </a:outerShdw>
                </a:effectLst>
                <a:latin typeface="+mj-lt"/>
              </a:rPr>
              <a:t>Government authorities role: </a:t>
            </a:r>
          </a:p>
          <a:p>
            <a:pPr marL="306000" lvl="2" indent="-306000">
              <a:lnSpc>
                <a:spcPts val="2400"/>
              </a:lnSpc>
              <a:spcBef>
                <a:spcPts val="300"/>
              </a:spcBef>
              <a:spcAft>
                <a:spcPts val="0"/>
              </a:spcAft>
              <a:buClr>
                <a:schemeClr val="tx2"/>
              </a:buClr>
              <a:buFont typeface="Lucida Grande"/>
              <a:buChar char="—"/>
              <a:defRPr/>
            </a:pPr>
            <a:r>
              <a:rPr lang="en-US" altLang="zh-CN" sz="2000" spc="-10" dirty="0" smtClean="0">
                <a:solidFill>
                  <a:schemeClr val="bg2"/>
                </a:solidFill>
                <a:effectLst>
                  <a:outerShdw blurRad="25400" dist="12700" dir="5400000" algn="ctr" rotWithShape="0">
                    <a:schemeClr val="bg1">
                      <a:lumMod val="50000"/>
                      <a:alpha val="25000"/>
                    </a:schemeClr>
                  </a:outerShdw>
                </a:effectLst>
                <a:latin typeface="+mj-lt"/>
              </a:rPr>
              <a:t>set the environmental priorities through the development of policy, rules and guidelines;</a:t>
            </a:r>
          </a:p>
          <a:p>
            <a:pPr marL="306000" lvl="2" indent="-306000">
              <a:lnSpc>
                <a:spcPts val="2400"/>
              </a:lnSpc>
              <a:spcBef>
                <a:spcPts val="300"/>
              </a:spcBef>
              <a:spcAft>
                <a:spcPts val="0"/>
              </a:spcAft>
              <a:buClr>
                <a:schemeClr val="tx2"/>
              </a:buClr>
              <a:buFont typeface="Lucida Grande"/>
              <a:buChar char="—"/>
              <a:defRPr/>
            </a:pPr>
            <a:r>
              <a:rPr lang="en-US" altLang="zh-CN" sz="2000" spc="-10" dirty="0" smtClean="0">
                <a:solidFill>
                  <a:schemeClr val="bg2"/>
                </a:solidFill>
                <a:effectLst>
                  <a:outerShdw blurRad="25400" dist="12700" dir="5400000" algn="ctr" rotWithShape="0">
                    <a:schemeClr val="bg1">
                      <a:lumMod val="50000"/>
                      <a:alpha val="25000"/>
                    </a:schemeClr>
                  </a:outerShdw>
                </a:effectLst>
                <a:latin typeface="+mj-lt"/>
              </a:rPr>
              <a:t>they also establish or authorize the criteria by which environmental benefits and credits can be created;</a:t>
            </a:r>
          </a:p>
          <a:p>
            <a:pPr marL="306000" lvl="2" indent="-306000">
              <a:lnSpc>
                <a:spcPts val="2400"/>
              </a:lnSpc>
              <a:spcBef>
                <a:spcPts val="300"/>
              </a:spcBef>
              <a:spcAft>
                <a:spcPts val="0"/>
              </a:spcAft>
              <a:buClr>
                <a:schemeClr val="tx2"/>
              </a:buClr>
              <a:buFont typeface="Lucida Grande"/>
              <a:buChar char="—"/>
              <a:defRPr/>
            </a:pPr>
            <a:r>
              <a:rPr lang="en-US" altLang="zh-CN" sz="2000" spc="-10" dirty="0" smtClean="0">
                <a:solidFill>
                  <a:schemeClr val="bg2"/>
                </a:solidFill>
                <a:effectLst>
                  <a:outerShdw blurRad="25400" dist="12700" dir="5400000" algn="ctr" rotWithShape="0">
                    <a:schemeClr val="bg1">
                      <a:lumMod val="50000"/>
                      <a:alpha val="25000"/>
                    </a:schemeClr>
                  </a:outerShdw>
                </a:effectLst>
                <a:latin typeface="+mj-lt"/>
              </a:rPr>
              <a:t>key stakeholders and addressing the publicwith key program information</a:t>
            </a:r>
          </a:p>
          <a:p>
            <a:pPr marL="306000" lvl="2" indent="-306000">
              <a:lnSpc>
                <a:spcPts val="2400"/>
              </a:lnSpc>
              <a:spcBef>
                <a:spcPts val="300"/>
              </a:spcBef>
              <a:spcAft>
                <a:spcPts val="0"/>
              </a:spcAft>
              <a:buClr>
                <a:schemeClr val="tx2"/>
              </a:buClr>
              <a:buFont typeface="Lucida Grande"/>
              <a:buChar char="—"/>
              <a:defRPr/>
            </a:pPr>
            <a:endParaRPr lang="en-US" altLang="zh-CN" sz="2000" spc="-10" dirty="0" smtClean="0">
              <a:solidFill>
                <a:schemeClr val="bg2"/>
              </a:solidFill>
              <a:effectLst>
                <a:outerShdw blurRad="25400" dist="12700" dir="5400000" algn="ctr" rotWithShape="0">
                  <a:schemeClr val="bg1">
                    <a:lumMod val="50000"/>
                    <a:alpha val="25000"/>
                  </a:schemeClr>
                </a:outerShdw>
              </a:effectLst>
              <a:latin typeface="+mj-lt"/>
            </a:endParaRPr>
          </a:p>
          <a:p>
            <a:pPr marL="306000" lvl="2" indent="-306000">
              <a:lnSpc>
                <a:spcPts val="2400"/>
              </a:lnSpc>
              <a:spcBef>
                <a:spcPts val="300"/>
              </a:spcBef>
              <a:spcAft>
                <a:spcPts val="0"/>
              </a:spcAft>
              <a:buClr>
                <a:schemeClr val="tx2"/>
              </a:buClr>
              <a:defRPr/>
            </a:pPr>
            <a:r>
              <a:rPr lang="en-US" altLang="zh-CN" sz="2000" spc="-10" dirty="0" smtClean="0">
                <a:solidFill>
                  <a:schemeClr val="bg2"/>
                </a:solidFill>
                <a:effectLst>
                  <a:outerShdw blurRad="25400" dist="12700" dir="5400000" algn="ctr" rotWithShape="0">
                    <a:schemeClr val="bg1">
                      <a:lumMod val="50000"/>
                      <a:alpha val="25000"/>
                    </a:schemeClr>
                  </a:outerShdw>
                </a:effectLst>
                <a:latin typeface="+mj-lt"/>
              </a:rPr>
              <a:t>Infrastructure provider role:</a:t>
            </a:r>
          </a:p>
          <a:p>
            <a:pPr marL="306000" lvl="2" indent="-306000">
              <a:lnSpc>
                <a:spcPts val="2400"/>
              </a:lnSpc>
              <a:spcBef>
                <a:spcPts val="300"/>
              </a:spcBef>
              <a:spcAft>
                <a:spcPts val="0"/>
              </a:spcAft>
              <a:buClr>
                <a:schemeClr val="tx2"/>
              </a:buClr>
              <a:buFont typeface="Lucida Grande"/>
              <a:buChar char="—"/>
              <a:defRPr/>
            </a:pPr>
            <a:r>
              <a:rPr lang="en-US" altLang="zh-CN" sz="2000" spc="-10" dirty="0" smtClean="0">
                <a:solidFill>
                  <a:schemeClr val="bg2"/>
                </a:solidFill>
                <a:effectLst>
                  <a:outerShdw blurRad="25400" dist="12700" dir="5400000" algn="ctr" rotWithShape="0">
                    <a:schemeClr val="bg1">
                      <a:lumMod val="50000"/>
                      <a:alpha val="25000"/>
                    </a:schemeClr>
                  </a:outerShdw>
                </a:effectLst>
                <a:latin typeface="+mj-lt"/>
              </a:rPr>
              <a:t>respond to policy signals;</a:t>
            </a:r>
          </a:p>
          <a:p>
            <a:pPr marL="306000" lvl="2" indent="-306000">
              <a:lnSpc>
                <a:spcPts val="2400"/>
              </a:lnSpc>
              <a:spcBef>
                <a:spcPts val="300"/>
              </a:spcBef>
              <a:spcAft>
                <a:spcPts val="0"/>
              </a:spcAft>
              <a:buClr>
                <a:schemeClr val="tx2"/>
              </a:buClr>
              <a:buFont typeface="Lucida Grande"/>
              <a:buChar char="—"/>
              <a:defRPr/>
            </a:pPr>
            <a:r>
              <a:rPr lang="en-US" altLang="zh-CN" sz="2000" spc="-10" dirty="0" smtClean="0">
                <a:solidFill>
                  <a:schemeClr val="bg2"/>
                </a:solidFill>
                <a:effectLst>
                  <a:outerShdw blurRad="25400" dist="12700" dir="5400000" algn="ctr" rotWithShape="0">
                    <a:schemeClr val="bg1">
                      <a:lumMod val="50000"/>
                      <a:alpha val="25000"/>
                    </a:schemeClr>
                  </a:outerShdw>
                </a:effectLst>
                <a:latin typeface="+mj-lt"/>
              </a:rPr>
              <a:t>set the foundation for market operation registry, establishing documentation and marketplace functionality;</a:t>
            </a:r>
          </a:p>
          <a:p>
            <a:pPr marL="306000" lvl="2" indent="-306000">
              <a:lnSpc>
                <a:spcPts val="2400"/>
              </a:lnSpc>
              <a:spcBef>
                <a:spcPts val="300"/>
              </a:spcBef>
              <a:spcAft>
                <a:spcPts val="0"/>
              </a:spcAft>
              <a:buClr>
                <a:schemeClr val="tx2"/>
              </a:buClr>
              <a:buFont typeface="Lucida Grande"/>
              <a:buChar char="—"/>
              <a:defRPr/>
            </a:pPr>
            <a:r>
              <a:rPr lang="en-US" altLang="zh-CN" sz="2000" spc="-10" dirty="0" smtClean="0">
                <a:solidFill>
                  <a:schemeClr val="bg2"/>
                </a:solidFill>
                <a:effectLst>
                  <a:outerShdw blurRad="25400" dist="12700" dir="5400000" algn="ctr" rotWithShape="0">
                    <a:schemeClr val="bg1">
                      <a:lumMod val="50000"/>
                      <a:alpha val="25000"/>
                    </a:schemeClr>
                  </a:outerShdw>
                </a:effectLst>
                <a:latin typeface="+mj-lt"/>
              </a:rPr>
              <a:t>work closely with governments and funds to provide access and reporting to ensure the appropriate transparency and oversight</a:t>
            </a:r>
            <a:endParaRPr lang="en-US" altLang="zh-CN" sz="2000" spc="-10" dirty="0">
              <a:solidFill>
                <a:schemeClr val="bg2"/>
              </a:solidFill>
              <a:effectLst>
                <a:outerShdw blurRad="25400" dist="12700" dir="5400000" algn="ctr" rotWithShape="0">
                  <a:schemeClr val="bg1">
                    <a:lumMod val="50000"/>
                    <a:alpha val="25000"/>
                  </a:schemeClr>
                </a:outerShdw>
              </a:effectLst>
              <a:latin typeface="+mj-lt"/>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Pathway to REDD market development</a:t>
            </a:r>
            <a:br>
              <a:rPr lang="en-US" dirty="0" smtClean="0"/>
            </a:br>
            <a:endParaRPr lang="en-GB" dirty="0"/>
          </a:p>
        </p:txBody>
      </p:sp>
      <p:sp>
        <p:nvSpPr>
          <p:cNvPr id="5" name="Flowchart: Manual Operation 4"/>
          <p:cNvSpPr/>
          <p:nvPr/>
        </p:nvSpPr>
        <p:spPr>
          <a:xfrm rot="16200000">
            <a:off x="-588867" y="3498853"/>
            <a:ext cx="3649005" cy="1358192"/>
          </a:xfrm>
          <a:prstGeom prst="flowChartManualOperation">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vert="eaVert" anchor="ctr"/>
          <a:lstStyle/>
          <a:p>
            <a:pPr algn="ctr"/>
            <a:r>
              <a:rPr lang="en-US" sz="1200" b="1" u="sng" dirty="0" smtClean="0">
                <a:solidFill>
                  <a:schemeClr val="bg1"/>
                </a:solidFill>
                <a:ea typeface="ＭＳ Ｐゴシック" pitchFamily="34" charset="-128"/>
              </a:rPr>
              <a:t>Pre-requisites:</a:t>
            </a:r>
          </a:p>
          <a:p>
            <a:endParaRPr lang="en-US" sz="1200" b="1" dirty="0" smtClean="0">
              <a:solidFill>
                <a:schemeClr val="bg1"/>
              </a:solidFill>
              <a:ea typeface="ＭＳ Ｐゴシック" pitchFamily="34" charset="-128"/>
            </a:endParaRPr>
          </a:p>
          <a:p>
            <a:r>
              <a:rPr lang="en-US" sz="1200" b="1" dirty="0" smtClean="0">
                <a:solidFill>
                  <a:schemeClr val="bg1"/>
                </a:solidFill>
                <a:ea typeface="ＭＳ Ｐゴシック" pitchFamily="34" charset="-128"/>
              </a:rPr>
              <a:t>Governmental </a:t>
            </a:r>
            <a:r>
              <a:rPr lang="en-US" sz="1200" b="1" dirty="0">
                <a:solidFill>
                  <a:schemeClr val="bg1"/>
                </a:solidFill>
                <a:ea typeface="ＭＳ Ｐゴシック" pitchFamily="34" charset="-128"/>
              </a:rPr>
              <a:t>Environmental Policy</a:t>
            </a:r>
          </a:p>
          <a:p>
            <a:endParaRPr lang="en-US" sz="1200" b="1" dirty="0">
              <a:solidFill>
                <a:schemeClr val="bg1"/>
              </a:solidFill>
              <a:ea typeface="ＭＳ Ｐゴシック" pitchFamily="34" charset="-128"/>
            </a:endParaRPr>
          </a:p>
          <a:p>
            <a:r>
              <a:rPr lang="en-US" sz="1200" b="1" dirty="0">
                <a:solidFill>
                  <a:schemeClr val="bg1"/>
                </a:solidFill>
                <a:ea typeface="ＭＳ Ｐゴシック" pitchFamily="34" charset="-128"/>
              </a:rPr>
              <a:t>Environmental Program </a:t>
            </a:r>
            <a:r>
              <a:rPr lang="en-US" sz="1200" b="1" dirty="0" smtClean="0">
                <a:solidFill>
                  <a:schemeClr val="bg1"/>
                </a:solidFill>
                <a:ea typeface="ＭＳ Ｐゴシック" pitchFamily="34" charset="-128"/>
              </a:rPr>
              <a:t>Design</a:t>
            </a:r>
          </a:p>
          <a:p>
            <a:endParaRPr lang="en-US" sz="1200" b="1" dirty="0">
              <a:solidFill>
                <a:schemeClr val="bg1"/>
              </a:solidFill>
              <a:ea typeface="ＭＳ Ｐゴシック" pitchFamily="34" charset="-128"/>
            </a:endParaRPr>
          </a:p>
          <a:p>
            <a:r>
              <a:rPr lang="en-US" sz="1200" b="1" dirty="0" smtClean="0">
                <a:solidFill>
                  <a:schemeClr val="bg1"/>
                </a:solidFill>
                <a:ea typeface="ＭＳ Ｐゴシック" pitchFamily="34" charset="-128"/>
              </a:rPr>
              <a:t>Stakeholder </a:t>
            </a:r>
            <a:r>
              <a:rPr lang="en-US" sz="1200" b="1" dirty="0">
                <a:solidFill>
                  <a:schemeClr val="bg1"/>
                </a:solidFill>
                <a:ea typeface="ＭＳ Ｐゴシック" pitchFamily="34" charset="-128"/>
              </a:rPr>
              <a:t>Engagement and Public </a:t>
            </a:r>
            <a:r>
              <a:rPr lang="en-US" sz="1200" b="1" dirty="0" smtClean="0">
                <a:solidFill>
                  <a:schemeClr val="bg1"/>
                </a:solidFill>
                <a:ea typeface="ＭＳ Ｐゴシック" pitchFamily="34" charset="-128"/>
              </a:rPr>
              <a:t>Comment</a:t>
            </a:r>
            <a:endParaRPr lang="en-US" sz="1200" b="1" dirty="0">
              <a:solidFill>
                <a:schemeClr val="bg1"/>
              </a:solidFill>
              <a:ea typeface="ＭＳ Ｐゴシック" pitchFamily="34" charset="-128"/>
            </a:endParaRPr>
          </a:p>
        </p:txBody>
      </p:sp>
      <p:sp>
        <p:nvSpPr>
          <p:cNvPr id="6" name="Flowchart: Manual Operation 5"/>
          <p:cNvSpPr/>
          <p:nvPr/>
        </p:nvSpPr>
        <p:spPr>
          <a:xfrm rot="16200000">
            <a:off x="1162486" y="3504468"/>
            <a:ext cx="3649007" cy="1310690"/>
          </a:xfrm>
          <a:prstGeom prst="flowChartManualOperation">
            <a:avLst/>
          </a:prstGeom>
        </p:spPr>
        <p:style>
          <a:lnRef idx="2">
            <a:schemeClr val="accent1">
              <a:shade val="50000"/>
            </a:schemeClr>
          </a:lnRef>
          <a:fillRef idx="1">
            <a:schemeClr val="accent1"/>
          </a:fillRef>
          <a:effectRef idx="0">
            <a:schemeClr val="accent1"/>
          </a:effectRef>
          <a:fontRef idx="minor">
            <a:schemeClr val="lt1"/>
          </a:fontRef>
        </p:style>
        <p:txBody>
          <a:bodyPr vert="eaVert" anchor="ctr"/>
          <a:lstStyle/>
          <a:p>
            <a:pPr algn="ctr"/>
            <a:r>
              <a:rPr lang="en-US" sz="1400" b="1" dirty="0" smtClean="0">
                <a:solidFill>
                  <a:schemeClr val="bg1"/>
                </a:solidFill>
                <a:ea typeface="ＭＳ Ｐゴシック" pitchFamily="34" charset="-128"/>
              </a:rPr>
              <a:t>Guidance</a:t>
            </a:r>
          </a:p>
          <a:p>
            <a:endParaRPr lang="en-US" sz="1200" b="1" dirty="0" smtClean="0">
              <a:solidFill>
                <a:schemeClr val="bg1"/>
              </a:solidFill>
              <a:ea typeface="ＭＳ Ｐゴシック" pitchFamily="34" charset="-128"/>
            </a:endParaRPr>
          </a:p>
          <a:p>
            <a:pPr algn="ctr"/>
            <a:r>
              <a:rPr lang="en-US" sz="1200" b="1" dirty="0" smtClean="0">
                <a:solidFill>
                  <a:schemeClr val="bg1"/>
                </a:solidFill>
                <a:ea typeface="ＭＳ Ｐゴシック" pitchFamily="34" charset="-128"/>
              </a:rPr>
              <a:t>Phase 1</a:t>
            </a:r>
          </a:p>
          <a:p>
            <a:pPr algn="ctr"/>
            <a:endParaRPr lang="en-US" sz="1200" b="1" dirty="0">
              <a:solidFill>
                <a:schemeClr val="bg1"/>
              </a:solidFill>
              <a:ea typeface="ＭＳ Ｐゴシック" pitchFamily="34" charset="-128"/>
            </a:endParaRPr>
          </a:p>
          <a:p>
            <a:pPr algn="ctr"/>
            <a:r>
              <a:rPr lang="en-US" sz="1200" b="1" dirty="0" smtClean="0">
                <a:solidFill>
                  <a:schemeClr val="bg1"/>
                </a:solidFill>
                <a:ea typeface="ＭＳ Ｐゴシック" pitchFamily="34" charset="-128"/>
              </a:rPr>
              <a:t>Program  Definition</a:t>
            </a:r>
            <a:endParaRPr lang="en-US" sz="1200" b="1" dirty="0">
              <a:solidFill>
                <a:schemeClr val="bg1"/>
              </a:solidFill>
              <a:ea typeface="ＭＳ Ｐゴシック" pitchFamily="34" charset="-128"/>
            </a:endParaRPr>
          </a:p>
          <a:p>
            <a:endParaRPr lang="en-US" sz="1200" dirty="0">
              <a:solidFill>
                <a:schemeClr val="bg1"/>
              </a:solidFill>
              <a:ea typeface="ＭＳ Ｐゴシック" pitchFamily="34" charset="-128"/>
            </a:endParaRPr>
          </a:p>
          <a:p>
            <a:pPr algn="ctr"/>
            <a:endParaRPr lang="en-US" sz="1200" dirty="0">
              <a:solidFill>
                <a:schemeClr val="bg1"/>
              </a:solidFill>
              <a:ea typeface="ＭＳ Ｐゴシック" pitchFamily="34" charset="-128"/>
            </a:endParaRPr>
          </a:p>
        </p:txBody>
      </p:sp>
      <p:sp>
        <p:nvSpPr>
          <p:cNvPr id="7" name="Flowchart: Manual Operation 6"/>
          <p:cNvSpPr/>
          <p:nvPr/>
        </p:nvSpPr>
        <p:spPr>
          <a:xfrm rot="16200000">
            <a:off x="2926013" y="3578153"/>
            <a:ext cx="3544631" cy="1360374"/>
          </a:xfrm>
          <a:prstGeom prst="flowChartManualOperation">
            <a:avLst/>
          </a:prstGeom>
        </p:spPr>
        <p:style>
          <a:lnRef idx="2">
            <a:schemeClr val="accent1">
              <a:shade val="50000"/>
            </a:schemeClr>
          </a:lnRef>
          <a:fillRef idx="1">
            <a:schemeClr val="accent1"/>
          </a:fillRef>
          <a:effectRef idx="0">
            <a:schemeClr val="accent1"/>
          </a:effectRef>
          <a:fontRef idx="minor">
            <a:schemeClr val="lt1"/>
          </a:fontRef>
        </p:style>
        <p:txBody>
          <a:bodyPr vert="eaVert" anchor="ctr"/>
          <a:lstStyle/>
          <a:p>
            <a:pPr algn="ctr"/>
            <a:endParaRPr lang="en-US" sz="1400" b="1" dirty="0" smtClean="0">
              <a:solidFill>
                <a:schemeClr val="bg1"/>
              </a:solidFill>
              <a:ea typeface="ＭＳ Ｐゴシック" pitchFamily="34" charset="-128"/>
            </a:endParaRPr>
          </a:p>
          <a:p>
            <a:pPr algn="ctr"/>
            <a:r>
              <a:rPr lang="en-US" sz="1400" b="1" dirty="0" smtClean="0">
                <a:solidFill>
                  <a:schemeClr val="bg1"/>
                </a:solidFill>
                <a:ea typeface="ＭＳ Ｐゴシック" pitchFamily="34" charset="-128"/>
              </a:rPr>
              <a:t>Transparency</a:t>
            </a:r>
          </a:p>
          <a:p>
            <a:pPr algn="ctr"/>
            <a:endParaRPr lang="en-US" sz="1000" b="1" dirty="0" smtClean="0">
              <a:solidFill>
                <a:schemeClr val="bg1"/>
              </a:solidFill>
              <a:ea typeface="ＭＳ Ｐゴシック" pitchFamily="34" charset="-128"/>
            </a:endParaRPr>
          </a:p>
          <a:p>
            <a:pPr algn="ctr"/>
            <a:r>
              <a:rPr lang="en-US" sz="1200" b="1" dirty="0" smtClean="0">
                <a:solidFill>
                  <a:schemeClr val="bg1"/>
                </a:solidFill>
                <a:ea typeface="ＭＳ Ｐゴシック" pitchFamily="34" charset="-128"/>
              </a:rPr>
              <a:t>Phase 2 </a:t>
            </a:r>
          </a:p>
          <a:p>
            <a:pPr algn="ctr"/>
            <a:endParaRPr lang="en-US" sz="1200" b="1" dirty="0" smtClean="0">
              <a:solidFill>
                <a:schemeClr val="bg1"/>
              </a:solidFill>
              <a:ea typeface="ＭＳ Ｐゴシック" pitchFamily="34" charset="-128"/>
            </a:endParaRPr>
          </a:p>
          <a:p>
            <a:pPr algn="ctr"/>
            <a:r>
              <a:rPr lang="en-US" sz="1200" b="1" dirty="0" smtClean="0">
                <a:solidFill>
                  <a:schemeClr val="bg1"/>
                </a:solidFill>
                <a:ea typeface="ＭＳ Ｐゴシック" pitchFamily="34" charset="-128"/>
              </a:rPr>
              <a:t>Registry Services</a:t>
            </a:r>
            <a:endParaRPr lang="en-US" sz="1200" dirty="0" smtClean="0">
              <a:solidFill>
                <a:schemeClr val="bg1"/>
              </a:solidFill>
              <a:ea typeface="ＭＳ Ｐゴシック" pitchFamily="34" charset="-128"/>
            </a:endParaRPr>
          </a:p>
          <a:p>
            <a:endParaRPr lang="en-US" sz="1200" b="1" dirty="0" smtClean="0">
              <a:solidFill>
                <a:schemeClr val="bg1"/>
              </a:solidFill>
              <a:ea typeface="ＭＳ Ｐゴシック" pitchFamily="34" charset="-128"/>
            </a:endParaRPr>
          </a:p>
          <a:p>
            <a:endParaRPr lang="en-US" sz="1200" b="1" dirty="0" smtClean="0">
              <a:solidFill>
                <a:schemeClr val="bg1"/>
              </a:solidFill>
              <a:ea typeface="ＭＳ Ｐゴシック" pitchFamily="34" charset="-128"/>
            </a:endParaRPr>
          </a:p>
          <a:p>
            <a:endParaRPr lang="en-US" sz="1200" b="1" dirty="0">
              <a:solidFill>
                <a:schemeClr val="bg1"/>
              </a:solidFill>
              <a:ea typeface="ＭＳ Ｐゴシック" pitchFamily="34" charset="-128"/>
            </a:endParaRPr>
          </a:p>
        </p:txBody>
      </p:sp>
      <p:sp>
        <p:nvSpPr>
          <p:cNvPr id="8" name="Flowchart: Manual Operation 7"/>
          <p:cNvSpPr/>
          <p:nvPr/>
        </p:nvSpPr>
        <p:spPr>
          <a:xfrm rot="16200000">
            <a:off x="4589050" y="3510401"/>
            <a:ext cx="3649005" cy="1353141"/>
          </a:xfrm>
          <a:prstGeom prst="flowChartManualOperation">
            <a:avLst/>
          </a:prstGeom>
        </p:spPr>
        <p:style>
          <a:lnRef idx="2">
            <a:schemeClr val="accent1">
              <a:shade val="50000"/>
            </a:schemeClr>
          </a:lnRef>
          <a:fillRef idx="1">
            <a:schemeClr val="accent1"/>
          </a:fillRef>
          <a:effectRef idx="0">
            <a:schemeClr val="accent1"/>
          </a:effectRef>
          <a:fontRef idx="minor">
            <a:schemeClr val="lt1"/>
          </a:fontRef>
        </p:style>
        <p:txBody>
          <a:bodyPr vert="eaVert" anchor="ctr"/>
          <a:lstStyle/>
          <a:p>
            <a:pPr algn="ctr"/>
            <a:endParaRPr lang="en-US" sz="1400" b="1" dirty="0" smtClean="0">
              <a:solidFill>
                <a:schemeClr val="bg1"/>
              </a:solidFill>
              <a:ea typeface="ＭＳ Ｐゴシック" pitchFamily="34" charset="-128"/>
            </a:endParaRPr>
          </a:p>
          <a:p>
            <a:pPr algn="ctr"/>
            <a:r>
              <a:rPr lang="en-US" sz="1400" b="1" dirty="0" smtClean="0">
                <a:solidFill>
                  <a:schemeClr val="bg1"/>
                </a:solidFill>
                <a:ea typeface="ＭＳ Ｐゴシック" pitchFamily="34" charset="-128"/>
              </a:rPr>
              <a:t>Liquidity</a:t>
            </a:r>
          </a:p>
          <a:p>
            <a:pPr algn="ctr"/>
            <a:endParaRPr lang="en-US" sz="1200" b="1" dirty="0" smtClean="0">
              <a:solidFill>
                <a:schemeClr val="bg1"/>
              </a:solidFill>
              <a:ea typeface="ＭＳ Ｐゴシック" pitchFamily="34" charset="-128"/>
            </a:endParaRPr>
          </a:p>
          <a:p>
            <a:pPr algn="ctr"/>
            <a:r>
              <a:rPr lang="en-US" sz="1200" b="1" dirty="0" smtClean="0">
                <a:solidFill>
                  <a:schemeClr val="bg1"/>
                </a:solidFill>
                <a:ea typeface="ＭＳ Ｐゴシック" pitchFamily="34" charset="-128"/>
              </a:rPr>
              <a:t>Phase 3</a:t>
            </a:r>
          </a:p>
          <a:p>
            <a:pPr algn="ctr"/>
            <a:endParaRPr lang="en-US" sz="1200" b="1" dirty="0" smtClean="0">
              <a:solidFill>
                <a:schemeClr val="bg1"/>
              </a:solidFill>
              <a:ea typeface="ＭＳ Ｐゴシック" pitchFamily="34" charset="-128"/>
            </a:endParaRPr>
          </a:p>
          <a:p>
            <a:pPr algn="ctr"/>
            <a:r>
              <a:rPr lang="en-US" sz="1200" b="1" dirty="0" smtClean="0">
                <a:solidFill>
                  <a:schemeClr val="bg1"/>
                </a:solidFill>
                <a:ea typeface="ＭＳ Ｐゴシック" pitchFamily="34" charset="-128"/>
              </a:rPr>
              <a:t>Market    Services</a:t>
            </a:r>
          </a:p>
          <a:p>
            <a:endParaRPr lang="en-US" sz="1200" b="1" dirty="0" smtClean="0">
              <a:solidFill>
                <a:schemeClr val="bg1"/>
              </a:solidFill>
              <a:ea typeface="ＭＳ Ｐゴシック" pitchFamily="34" charset="-128"/>
            </a:endParaRPr>
          </a:p>
          <a:p>
            <a:endParaRPr lang="en-US" sz="1200" b="1" dirty="0" smtClean="0">
              <a:solidFill>
                <a:schemeClr val="bg1"/>
              </a:solidFill>
              <a:ea typeface="ＭＳ Ｐゴシック" pitchFamily="34" charset="-128"/>
            </a:endParaRPr>
          </a:p>
          <a:p>
            <a:endParaRPr lang="en-US" sz="1200" b="1" dirty="0">
              <a:solidFill>
                <a:schemeClr val="bg1"/>
              </a:solidFill>
              <a:ea typeface="ＭＳ Ｐゴシック" pitchFamily="34" charset="-128"/>
            </a:endParaRPr>
          </a:p>
        </p:txBody>
      </p:sp>
      <p:sp>
        <p:nvSpPr>
          <p:cNvPr id="9" name="Flowchart: Manual Operation 8"/>
          <p:cNvSpPr/>
          <p:nvPr/>
        </p:nvSpPr>
        <p:spPr>
          <a:xfrm rot="16200000">
            <a:off x="6365106" y="3467996"/>
            <a:ext cx="3649006" cy="1401795"/>
          </a:xfrm>
          <a:prstGeom prst="flowChartManualOperation">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vert="eaVert" anchor="ctr"/>
          <a:lstStyle/>
          <a:p>
            <a:pPr algn="ctr"/>
            <a:r>
              <a:rPr lang="en-US" sz="1200" b="1" u="sng" dirty="0" smtClean="0">
                <a:solidFill>
                  <a:schemeClr val="bg1"/>
                </a:solidFill>
                <a:ea typeface="ＭＳ Ｐゴシック" pitchFamily="34" charset="-128"/>
              </a:rPr>
              <a:t>Results:</a:t>
            </a:r>
          </a:p>
          <a:p>
            <a:endParaRPr lang="en-US" sz="1200" b="1" dirty="0" smtClean="0">
              <a:solidFill>
                <a:schemeClr val="bg1"/>
              </a:solidFill>
              <a:ea typeface="ＭＳ Ｐゴシック" pitchFamily="34" charset="-128"/>
            </a:endParaRPr>
          </a:p>
          <a:p>
            <a:r>
              <a:rPr lang="en-US" sz="1200" b="1" dirty="0" smtClean="0">
                <a:solidFill>
                  <a:schemeClr val="bg1"/>
                </a:solidFill>
                <a:ea typeface="ＭＳ Ｐゴシック" pitchFamily="34" charset="-128"/>
              </a:rPr>
              <a:t>Public </a:t>
            </a:r>
            <a:r>
              <a:rPr lang="en-US" sz="1200" b="1" dirty="0">
                <a:solidFill>
                  <a:schemeClr val="bg1"/>
                </a:solidFill>
                <a:ea typeface="ＭＳ Ｐゴシック" pitchFamily="34" charset="-128"/>
              </a:rPr>
              <a:t>Reporting</a:t>
            </a:r>
          </a:p>
          <a:p>
            <a:endParaRPr lang="en-US" sz="1200" b="1" dirty="0">
              <a:solidFill>
                <a:schemeClr val="bg1"/>
              </a:solidFill>
              <a:ea typeface="ＭＳ Ｐゴシック" pitchFamily="34" charset="-128"/>
            </a:endParaRPr>
          </a:p>
          <a:p>
            <a:r>
              <a:rPr lang="en-US" sz="1200" b="1" dirty="0">
                <a:solidFill>
                  <a:schemeClr val="bg1"/>
                </a:solidFill>
                <a:ea typeface="ＭＳ Ｐゴシック" pitchFamily="34" charset="-128"/>
              </a:rPr>
              <a:t>Market Monitoring</a:t>
            </a:r>
          </a:p>
          <a:p>
            <a:endParaRPr lang="en-US" sz="1200" b="1" dirty="0">
              <a:solidFill>
                <a:schemeClr val="bg1"/>
              </a:solidFill>
              <a:ea typeface="ＭＳ Ｐゴシック" pitchFamily="34" charset="-128"/>
            </a:endParaRPr>
          </a:p>
          <a:p>
            <a:r>
              <a:rPr lang="en-US" sz="1200" b="1" dirty="0">
                <a:solidFill>
                  <a:schemeClr val="bg1"/>
                </a:solidFill>
                <a:ea typeface="ＭＳ Ｐゴシック" pitchFamily="34" charset="-128"/>
              </a:rPr>
              <a:t>Market </a:t>
            </a:r>
            <a:r>
              <a:rPr lang="en-US" sz="1200" b="1" dirty="0" smtClean="0">
                <a:solidFill>
                  <a:schemeClr val="bg1"/>
                </a:solidFill>
                <a:ea typeface="ＭＳ Ｐゴシック" pitchFamily="34" charset="-128"/>
              </a:rPr>
              <a:t>Commentary</a:t>
            </a:r>
          </a:p>
          <a:p>
            <a:endParaRPr lang="en-US" sz="1200" b="1" dirty="0">
              <a:solidFill>
                <a:schemeClr val="bg1"/>
              </a:solidFill>
              <a:ea typeface="ＭＳ Ｐゴシック" pitchFamily="34" charset="-128"/>
            </a:endParaRPr>
          </a:p>
          <a:p>
            <a:endParaRPr lang="en-US" sz="1200" dirty="0">
              <a:solidFill>
                <a:schemeClr val="bg1"/>
              </a:solidFill>
              <a:ea typeface="ＭＳ Ｐゴシック" pitchFamily="34" charset="-128"/>
            </a:endParaRPr>
          </a:p>
          <a:p>
            <a:endParaRPr lang="en-US" sz="1200" dirty="0">
              <a:solidFill>
                <a:schemeClr val="bg1"/>
              </a:solidFill>
              <a:ea typeface="ＭＳ Ｐゴシック" pitchFamily="34" charset="-128"/>
            </a:endParaRPr>
          </a:p>
        </p:txBody>
      </p:sp>
      <p:sp>
        <p:nvSpPr>
          <p:cNvPr id="10" name="TextBox 7"/>
          <p:cNvSpPr txBox="1">
            <a:spLocks noChangeArrowheads="1"/>
          </p:cNvSpPr>
          <p:nvPr/>
        </p:nvSpPr>
        <p:spPr bwMode="auto">
          <a:xfrm>
            <a:off x="228600" y="1545884"/>
            <a:ext cx="8670956" cy="507831"/>
          </a:xfrm>
          <a:prstGeom prst="rect">
            <a:avLst/>
          </a:prstGeom>
          <a:noFill/>
          <a:ln w="9525">
            <a:noFill/>
            <a:miter lim="800000"/>
            <a:headEnd/>
            <a:tailEnd/>
          </a:ln>
        </p:spPr>
        <p:txBody>
          <a:bodyPr wrap="square">
            <a:spAutoFit/>
          </a:bodyPr>
          <a:lstStyle/>
          <a:p>
            <a:r>
              <a:rPr lang="en-US" sz="2700" spc="-10" dirty="0" smtClean="0">
                <a:solidFill>
                  <a:schemeClr val="bg2"/>
                </a:solidFill>
                <a:effectLst>
                  <a:outerShdw blurRad="25400" dist="12700" dir="5400000" algn="ctr" rotWithShape="0">
                    <a:schemeClr val="bg1">
                      <a:lumMod val="50000"/>
                      <a:alpha val="25000"/>
                    </a:schemeClr>
                  </a:outerShdw>
                </a:effectLst>
                <a:latin typeface="+mj-lt"/>
              </a:rPr>
              <a:t>Phases of the REDD program development</a:t>
            </a:r>
            <a:endParaRPr lang="en-US" sz="2700" spc="-10" dirty="0">
              <a:solidFill>
                <a:schemeClr val="bg2"/>
              </a:solidFill>
              <a:effectLst>
                <a:outerShdw blurRad="25400" dist="12700" dir="5400000" algn="ctr" rotWithShape="0">
                  <a:schemeClr val="bg1">
                    <a:lumMod val="50000"/>
                    <a:alpha val="25000"/>
                  </a:schemeClr>
                </a:outerShdw>
              </a:effectLst>
              <a:latin typeface="+mj-lt"/>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Pathway to REDD program development</a:t>
            </a:r>
            <a:endParaRPr lang="en-GB" dirty="0"/>
          </a:p>
        </p:txBody>
      </p:sp>
      <p:sp>
        <p:nvSpPr>
          <p:cNvPr id="14" name="Rectangle 13"/>
          <p:cNvSpPr/>
          <p:nvPr/>
        </p:nvSpPr>
        <p:spPr>
          <a:xfrm>
            <a:off x="479834" y="2453490"/>
            <a:ext cx="2797520" cy="1602464"/>
          </a:xfrm>
          <a:prstGeom prst="rect">
            <a:avLst/>
          </a:prstGeom>
          <a:solidFill>
            <a:schemeClr val="bg2"/>
          </a:solidFill>
          <a:ln w="63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200" b="1" dirty="0" smtClean="0">
                <a:solidFill>
                  <a:schemeClr val="bg1"/>
                </a:solidFill>
                <a:ea typeface="ＭＳ Ｐゴシック" pitchFamily="34" charset="-128"/>
              </a:rPr>
              <a:t>Phase 1 –</a:t>
            </a:r>
          </a:p>
          <a:p>
            <a:r>
              <a:rPr lang="en-US" sz="1200" b="1" dirty="0" smtClean="0">
                <a:solidFill>
                  <a:schemeClr val="bg1"/>
                </a:solidFill>
                <a:ea typeface="ＭＳ Ｐゴシック" pitchFamily="34" charset="-128"/>
              </a:rPr>
              <a:t>National Reporting Database</a:t>
            </a:r>
          </a:p>
          <a:p>
            <a:endParaRPr lang="en-US" sz="1200" dirty="0" smtClean="0">
              <a:solidFill>
                <a:schemeClr val="bg1"/>
              </a:solidFill>
              <a:ea typeface="ＭＳ Ｐゴシック" pitchFamily="34" charset="-128"/>
            </a:endParaRPr>
          </a:p>
          <a:p>
            <a:pPr>
              <a:buFont typeface="Arial" charset="0"/>
              <a:buChar char="•"/>
            </a:pPr>
            <a:r>
              <a:rPr lang="en-US" sz="1100" dirty="0" smtClean="0">
                <a:solidFill>
                  <a:schemeClr val="bg1"/>
                </a:solidFill>
                <a:ea typeface="ＭＳ Ｐゴシック" pitchFamily="34" charset="-128"/>
              </a:rPr>
              <a:t>Inventory (forested/deforested areas)</a:t>
            </a:r>
          </a:p>
          <a:p>
            <a:pPr>
              <a:buFont typeface="Arial" charset="0"/>
              <a:buChar char="•"/>
            </a:pPr>
            <a:r>
              <a:rPr lang="en-US" sz="1100" dirty="0" smtClean="0">
                <a:solidFill>
                  <a:schemeClr val="bg1"/>
                </a:solidFill>
                <a:ea typeface="ＭＳ Ｐゴシック" pitchFamily="34" charset="-128"/>
              </a:rPr>
              <a:t>Baseline and target data</a:t>
            </a:r>
          </a:p>
          <a:p>
            <a:pPr>
              <a:buFont typeface="Arial" charset="0"/>
              <a:buChar char="•"/>
            </a:pPr>
            <a:r>
              <a:rPr lang="en-US" sz="1100" dirty="0" smtClean="0">
                <a:solidFill>
                  <a:schemeClr val="bg1"/>
                </a:solidFill>
                <a:ea typeface="ＭＳ Ｐゴシック" pitchFamily="34" charset="-128"/>
              </a:rPr>
              <a:t>Reductions Reporting and Benchmarking</a:t>
            </a:r>
          </a:p>
          <a:p>
            <a:pPr>
              <a:buFont typeface="Arial" charset="0"/>
              <a:buChar char="•"/>
            </a:pPr>
            <a:r>
              <a:rPr lang="en-US" sz="1100" dirty="0" err="1" smtClean="0">
                <a:solidFill>
                  <a:schemeClr val="bg1"/>
                </a:solidFill>
                <a:ea typeface="ＭＳ Ｐゴシック" pitchFamily="34" charset="-128"/>
              </a:rPr>
              <a:t>FundingTracking</a:t>
            </a:r>
            <a:endParaRPr lang="en-US" sz="1100" dirty="0" smtClean="0">
              <a:solidFill>
                <a:schemeClr val="bg1"/>
              </a:solidFill>
              <a:ea typeface="ＭＳ Ｐゴシック" pitchFamily="34" charset="-128"/>
            </a:endParaRPr>
          </a:p>
        </p:txBody>
      </p:sp>
      <p:sp>
        <p:nvSpPr>
          <p:cNvPr id="16" name="Rectangle 15"/>
          <p:cNvSpPr/>
          <p:nvPr/>
        </p:nvSpPr>
        <p:spPr>
          <a:xfrm>
            <a:off x="5001333" y="2471737"/>
            <a:ext cx="2743199" cy="1602464"/>
          </a:xfrm>
          <a:prstGeom prst="rect">
            <a:avLst/>
          </a:prstGeom>
          <a:solidFill>
            <a:schemeClr val="bg2"/>
          </a:solidFill>
          <a:ln w="63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sz="1200" b="1" dirty="0" smtClean="0">
              <a:solidFill>
                <a:schemeClr val="bg1"/>
              </a:solidFill>
              <a:ea typeface="ＭＳ Ｐゴシック" pitchFamily="34" charset="-128"/>
            </a:endParaRPr>
          </a:p>
          <a:p>
            <a:endParaRPr lang="en-US" sz="1200" b="1" dirty="0" smtClean="0">
              <a:solidFill>
                <a:schemeClr val="bg1"/>
              </a:solidFill>
              <a:ea typeface="ＭＳ Ｐゴシック" pitchFamily="34" charset="-128"/>
            </a:endParaRPr>
          </a:p>
          <a:p>
            <a:r>
              <a:rPr lang="en-US" sz="1200" b="1" dirty="0" smtClean="0">
                <a:solidFill>
                  <a:schemeClr val="bg1"/>
                </a:solidFill>
                <a:ea typeface="ＭＳ Ｐゴシック" pitchFamily="34" charset="-128"/>
              </a:rPr>
              <a:t>Phase 2 – Environmental Registry</a:t>
            </a:r>
          </a:p>
          <a:p>
            <a:endParaRPr lang="en-US" sz="1200" b="1" dirty="0" smtClean="0">
              <a:solidFill>
                <a:schemeClr val="bg1"/>
              </a:solidFill>
              <a:ea typeface="ＭＳ Ｐゴシック" pitchFamily="34" charset="-128"/>
            </a:endParaRPr>
          </a:p>
          <a:p>
            <a:pPr>
              <a:buFont typeface="Arial" charset="0"/>
              <a:buChar char="•"/>
            </a:pPr>
            <a:r>
              <a:rPr lang="en-US" sz="1100" dirty="0" smtClean="0">
                <a:solidFill>
                  <a:schemeClr val="bg1"/>
                </a:solidFill>
                <a:ea typeface="ＭＳ Ｐゴシック" pitchFamily="34" charset="-128"/>
              </a:rPr>
              <a:t>Projects registration</a:t>
            </a:r>
          </a:p>
          <a:p>
            <a:pPr>
              <a:buFont typeface="Arial" charset="0"/>
              <a:buChar char="•"/>
            </a:pPr>
            <a:r>
              <a:rPr lang="en-US" sz="1100" dirty="0" smtClean="0">
                <a:solidFill>
                  <a:schemeClr val="bg1"/>
                </a:solidFill>
                <a:ea typeface="ＭＳ Ｐゴシック" pitchFamily="34" charset="-128"/>
              </a:rPr>
              <a:t>Credits issuance</a:t>
            </a:r>
          </a:p>
          <a:p>
            <a:pPr>
              <a:buFont typeface="Arial" charset="0"/>
              <a:buChar char="•"/>
            </a:pPr>
            <a:r>
              <a:rPr lang="en-US" sz="1100" dirty="0" smtClean="0">
                <a:solidFill>
                  <a:schemeClr val="bg1"/>
                </a:solidFill>
                <a:ea typeface="ＭＳ Ｐゴシック" pitchFamily="34" charset="-128"/>
              </a:rPr>
              <a:t>Credits transfer and retirement</a:t>
            </a:r>
          </a:p>
          <a:p>
            <a:pPr>
              <a:buFont typeface="Arial" charset="0"/>
              <a:buChar char="•"/>
            </a:pPr>
            <a:r>
              <a:rPr lang="en-US" sz="1100" dirty="0" smtClean="0">
                <a:solidFill>
                  <a:schemeClr val="bg1"/>
                </a:solidFill>
                <a:ea typeface="ＭＳ Ｐゴシック" pitchFamily="34" charset="-128"/>
              </a:rPr>
              <a:t>Public views of credits</a:t>
            </a:r>
          </a:p>
          <a:p>
            <a:endParaRPr lang="en-US" sz="1200" dirty="0" smtClean="0">
              <a:solidFill>
                <a:schemeClr val="bg1"/>
              </a:solidFill>
              <a:ea typeface="ＭＳ Ｐゴシック" pitchFamily="34" charset="-128"/>
            </a:endParaRPr>
          </a:p>
          <a:p>
            <a:endParaRPr lang="en-US" sz="1200" dirty="0" smtClean="0">
              <a:solidFill>
                <a:schemeClr val="bg1"/>
              </a:solidFill>
              <a:ea typeface="ＭＳ Ｐゴシック" pitchFamily="34" charset="-128"/>
            </a:endParaRPr>
          </a:p>
          <a:p>
            <a:endParaRPr lang="en-US" sz="1200" dirty="0" smtClean="0">
              <a:solidFill>
                <a:schemeClr val="bg1"/>
              </a:solidFill>
              <a:ea typeface="ＭＳ Ｐゴシック" pitchFamily="34" charset="-128"/>
            </a:endParaRPr>
          </a:p>
          <a:p>
            <a:endParaRPr lang="en-US" sz="1200" dirty="0" smtClean="0">
              <a:solidFill>
                <a:schemeClr val="bg1"/>
              </a:solidFill>
              <a:ea typeface="ＭＳ Ｐゴシック" pitchFamily="34" charset="-128"/>
            </a:endParaRPr>
          </a:p>
        </p:txBody>
      </p:sp>
      <p:sp>
        <p:nvSpPr>
          <p:cNvPr id="17" name="Rectangle 16"/>
          <p:cNvSpPr/>
          <p:nvPr/>
        </p:nvSpPr>
        <p:spPr>
          <a:xfrm>
            <a:off x="5048187" y="4893394"/>
            <a:ext cx="2788467" cy="1602464"/>
          </a:xfrm>
          <a:prstGeom prst="rect">
            <a:avLst/>
          </a:prstGeom>
          <a:solidFill>
            <a:schemeClr val="bg2"/>
          </a:solidFill>
          <a:ln w="63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200" b="1" dirty="0" smtClean="0">
                <a:solidFill>
                  <a:schemeClr val="bg1"/>
                </a:solidFill>
                <a:ea typeface="ＭＳ Ｐゴシック" pitchFamily="34" charset="-128"/>
              </a:rPr>
              <a:t>Phase 3 – </a:t>
            </a:r>
          </a:p>
          <a:p>
            <a:r>
              <a:rPr lang="en-US" sz="1200" b="1" dirty="0" smtClean="0">
                <a:solidFill>
                  <a:schemeClr val="bg1"/>
                </a:solidFill>
                <a:ea typeface="ＭＳ Ｐゴシック" pitchFamily="34" charset="-128"/>
              </a:rPr>
              <a:t>Market Services</a:t>
            </a:r>
          </a:p>
          <a:p>
            <a:endParaRPr lang="en-US" sz="1200" dirty="0" smtClean="0">
              <a:solidFill>
                <a:schemeClr val="bg1"/>
              </a:solidFill>
              <a:ea typeface="ＭＳ Ｐゴシック" pitchFamily="34" charset="-128"/>
            </a:endParaRPr>
          </a:p>
          <a:p>
            <a:pPr>
              <a:buFont typeface="Arial" charset="0"/>
              <a:buChar char="•"/>
            </a:pPr>
            <a:r>
              <a:rPr lang="en-US" sz="1100" dirty="0" smtClean="0">
                <a:solidFill>
                  <a:schemeClr val="bg1"/>
                </a:solidFill>
                <a:ea typeface="ＭＳ Ｐゴシック" pitchFamily="34" charset="-128"/>
              </a:rPr>
              <a:t>Introductory Platform for buyers/sellers</a:t>
            </a:r>
          </a:p>
          <a:p>
            <a:pPr>
              <a:buFont typeface="Arial" charset="0"/>
              <a:buChar char="•"/>
            </a:pPr>
            <a:r>
              <a:rPr lang="en-US" sz="1100" dirty="0" smtClean="0">
                <a:solidFill>
                  <a:schemeClr val="bg1"/>
                </a:solidFill>
                <a:ea typeface="ＭＳ Ｐゴシック" pitchFamily="34" charset="-128"/>
              </a:rPr>
              <a:t>Auctions</a:t>
            </a:r>
          </a:p>
          <a:p>
            <a:pPr>
              <a:buFont typeface="Arial" charset="0"/>
              <a:buChar char="•"/>
            </a:pPr>
            <a:r>
              <a:rPr lang="en-US" sz="1100" dirty="0" smtClean="0">
                <a:solidFill>
                  <a:schemeClr val="bg1"/>
                </a:solidFill>
                <a:ea typeface="ＭＳ Ｐゴシック" pitchFamily="34" charset="-128"/>
              </a:rPr>
              <a:t>Connectivity to Exchanges</a:t>
            </a:r>
          </a:p>
          <a:p>
            <a:pPr>
              <a:buFont typeface="Arial" charset="0"/>
              <a:buChar char="•"/>
            </a:pPr>
            <a:r>
              <a:rPr lang="en-US" sz="1100" dirty="0" smtClean="0">
                <a:solidFill>
                  <a:schemeClr val="bg1"/>
                </a:solidFill>
                <a:ea typeface="ＭＳ Ｐゴシック" pitchFamily="34" charset="-128"/>
              </a:rPr>
              <a:t>Settlement services</a:t>
            </a:r>
          </a:p>
          <a:p>
            <a:pPr>
              <a:buFont typeface="Arial" charset="0"/>
              <a:buChar char="•"/>
            </a:pPr>
            <a:r>
              <a:rPr lang="en-US" sz="1100" dirty="0" smtClean="0">
                <a:solidFill>
                  <a:schemeClr val="bg1"/>
                </a:solidFill>
                <a:ea typeface="ＭＳ Ｐゴシック" pitchFamily="34" charset="-128"/>
              </a:rPr>
              <a:t>Pricing and volume reporting</a:t>
            </a:r>
          </a:p>
        </p:txBody>
      </p:sp>
      <p:sp>
        <p:nvSpPr>
          <p:cNvPr id="18" name="Right Arrow 17"/>
          <p:cNvSpPr/>
          <p:nvPr/>
        </p:nvSpPr>
        <p:spPr>
          <a:xfrm>
            <a:off x="3376940" y="2969537"/>
            <a:ext cx="1557196" cy="679010"/>
          </a:xfrm>
          <a:prstGeom prst="rightArrow">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p>
        </p:txBody>
      </p:sp>
      <p:sp>
        <p:nvSpPr>
          <p:cNvPr id="19" name="Down Arrow 18"/>
          <p:cNvSpPr/>
          <p:nvPr/>
        </p:nvSpPr>
        <p:spPr>
          <a:xfrm>
            <a:off x="6029608" y="4157425"/>
            <a:ext cx="751438" cy="679010"/>
          </a:xfrm>
          <a:prstGeom prst="downArrow">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p>
        </p:txBody>
      </p:sp>
      <p:sp>
        <p:nvSpPr>
          <p:cNvPr id="23" name="Rectangle 3"/>
          <p:cNvSpPr txBox="1">
            <a:spLocks noChangeArrowheads="1"/>
          </p:cNvSpPr>
          <p:nvPr/>
        </p:nvSpPr>
        <p:spPr bwMode="auto">
          <a:xfrm>
            <a:off x="267579" y="1732476"/>
            <a:ext cx="7912729" cy="3953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28600" indent="-109538">
              <a:lnSpc>
                <a:spcPct val="90000"/>
              </a:lnSpc>
              <a:buClr>
                <a:schemeClr val="folHlink"/>
              </a:buClr>
            </a:pPr>
            <a:r>
              <a:rPr lang="en-US" altLang="zh-CN" sz="2400" spc="-10" dirty="0" smtClean="0">
                <a:solidFill>
                  <a:schemeClr val="bg2"/>
                </a:solidFill>
                <a:effectLst>
                  <a:outerShdw blurRad="25400" dist="12700" dir="5400000" algn="ctr" rotWithShape="0">
                    <a:schemeClr val="bg1">
                      <a:lumMod val="50000"/>
                      <a:alpha val="25000"/>
                    </a:schemeClr>
                  </a:outerShdw>
                </a:effectLst>
                <a:latin typeface="+mj-lt"/>
              </a:rPr>
              <a:t>Infrastructure needs the REDD+ markets</a:t>
            </a:r>
            <a:endParaRPr lang="en-US" altLang="zh-CN" sz="2400" dirty="0" smtClean="0">
              <a:ea typeface="ＭＳ Ｐゴシック" pitchFamily="34" charset="-128"/>
            </a:endParaRPr>
          </a:p>
          <a:p>
            <a:pPr marL="536575" marR="0" lvl="1" indent="-177800" algn="l" defTabSz="914400" rtl="0" eaLnBrk="1" fontAlgn="base" latinLnBrk="0" hangingPunct="1">
              <a:lnSpc>
                <a:spcPct val="100000"/>
              </a:lnSpc>
              <a:spcBef>
                <a:spcPct val="20000"/>
              </a:spcBef>
              <a:spcAft>
                <a:spcPct val="0"/>
              </a:spcAft>
              <a:buClr>
                <a:schemeClr val="bg2"/>
              </a:buClr>
              <a:buSzTx/>
              <a:tabLst/>
              <a:defRPr/>
            </a:pPr>
            <a:endParaRPr kumimoji="0" lang="en-GB" sz="2400" b="0" i="0" u="none" strike="noStrike" kern="0" cap="none" spc="0" normalizeH="0" baseline="0" noProof="0" dirty="0" smtClean="0">
              <a:ln>
                <a:noFill/>
              </a:ln>
              <a:solidFill>
                <a:schemeClr val="tx1"/>
              </a:solidFill>
              <a:effectLst/>
              <a:uLnTx/>
              <a:uFillTx/>
              <a:latin typeface="+mn-lt"/>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Rectangle 55"/>
          <p:cNvSpPr>
            <a:spLocks noChangeArrowheads="1"/>
          </p:cNvSpPr>
          <p:nvPr/>
        </p:nvSpPr>
        <p:spPr bwMode="auto">
          <a:xfrm>
            <a:off x="431356" y="1504066"/>
            <a:ext cx="8198294" cy="923330"/>
          </a:xfrm>
          <a:prstGeom prst="rect">
            <a:avLst/>
          </a:prstGeom>
          <a:solidFill>
            <a:schemeClr val="bg2"/>
          </a:solidFill>
          <a:ln w="9525" algn="ctr">
            <a:noFill/>
            <a:miter lim="800000"/>
            <a:headEnd/>
            <a:tailEnd/>
          </a:ln>
        </p:spPr>
        <p:txBody>
          <a:bodyPr wrap="square" anchor="ctr">
            <a:spAutoFit/>
          </a:bodyPr>
          <a:lstStyle/>
          <a:p>
            <a:pPr marL="169863" indent="-169863" algn="ctr" eaLnBrk="0" hangingPunct="0">
              <a:buClr>
                <a:srgbClr val="FF6D22"/>
              </a:buClr>
              <a:buFont typeface="Wingdings" pitchFamily="2" charset="2"/>
              <a:buNone/>
            </a:pPr>
            <a:endParaRPr lang="en-US" dirty="0" smtClean="0">
              <a:solidFill>
                <a:srgbClr val="FFFFFF"/>
              </a:solidFill>
              <a:ea typeface="ＭＳ Ｐゴシック" pitchFamily="34" charset="-128"/>
              <a:cs typeface="Times New Roman" pitchFamily="18" charset="0"/>
            </a:endParaRPr>
          </a:p>
          <a:p>
            <a:pPr marL="169863" indent="-169863" algn="ctr" eaLnBrk="0" hangingPunct="0">
              <a:buClr>
                <a:srgbClr val="FF6D22"/>
              </a:buClr>
              <a:buFont typeface="Wingdings" pitchFamily="2" charset="2"/>
              <a:buNone/>
            </a:pPr>
            <a:r>
              <a:rPr lang="en-US" dirty="0" smtClean="0">
                <a:solidFill>
                  <a:srgbClr val="FFFFFF"/>
                </a:solidFill>
                <a:ea typeface="ＭＳ Ｐゴシック" pitchFamily="34" charset="-128"/>
                <a:cs typeface="Times New Roman" pitchFamily="18" charset="0"/>
              </a:rPr>
              <a:t>Program Tracking Tools</a:t>
            </a:r>
          </a:p>
          <a:p>
            <a:pPr marL="169863" indent="-169863" algn="ctr" eaLnBrk="0" hangingPunct="0">
              <a:buClr>
                <a:srgbClr val="FF6D22"/>
              </a:buClr>
              <a:buFont typeface="Wingdings" pitchFamily="2" charset="2"/>
              <a:buNone/>
            </a:pPr>
            <a:endParaRPr lang="en-GB" dirty="0" smtClean="0">
              <a:solidFill>
                <a:srgbClr val="FFFFFF"/>
              </a:solidFill>
              <a:ea typeface="ＭＳ Ｐゴシック" pitchFamily="34" charset="-128"/>
              <a:cs typeface="Times New Roman" pitchFamily="18" charset="0"/>
            </a:endParaRPr>
          </a:p>
        </p:txBody>
      </p:sp>
      <p:sp>
        <p:nvSpPr>
          <p:cNvPr id="64" name="AutoShape 48"/>
          <p:cNvSpPr>
            <a:spLocks noChangeArrowheads="1"/>
          </p:cNvSpPr>
          <p:nvPr/>
        </p:nvSpPr>
        <p:spPr bwMode="auto">
          <a:xfrm>
            <a:off x="5178581" y="5216075"/>
            <a:ext cx="534156" cy="733663"/>
          </a:xfrm>
          <a:prstGeom prst="rightArrow">
            <a:avLst>
              <a:gd name="adj1" fmla="val 50000"/>
              <a:gd name="adj2" fmla="val 25000"/>
            </a:avLst>
          </a:prstGeom>
          <a:solidFill>
            <a:srgbClr val="165788"/>
          </a:solidFill>
          <a:ln w="9525" algn="ctr">
            <a:noFill/>
            <a:miter lim="800000"/>
            <a:headEnd/>
            <a:tailEnd/>
          </a:ln>
        </p:spPr>
        <p:txBody>
          <a:bodyPr wrap="square" anchor="ctr">
            <a:spAutoFit/>
          </a:bodyPr>
          <a:lstStyle/>
          <a:p>
            <a:endParaRPr lang="en-US" smtClean="0">
              <a:solidFill>
                <a:srgbClr val="165788"/>
              </a:solidFill>
            </a:endParaRPr>
          </a:p>
        </p:txBody>
      </p:sp>
      <p:sp>
        <p:nvSpPr>
          <p:cNvPr id="84" name="Rectangle 12"/>
          <p:cNvSpPr>
            <a:spLocks noChangeArrowheads="1"/>
          </p:cNvSpPr>
          <p:nvPr/>
        </p:nvSpPr>
        <p:spPr bwMode="auto">
          <a:xfrm>
            <a:off x="3800946" y="2642432"/>
            <a:ext cx="1457608" cy="3552161"/>
          </a:xfrm>
          <a:prstGeom prst="rect">
            <a:avLst/>
          </a:prstGeom>
          <a:noFill/>
          <a:ln w="19050">
            <a:solidFill>
              <a:srgbClr val="165788"/>
            </a:solidFill>
            <a:prstDash val="sysDot"/>
            <a:miter lim="800000"/>
            <a:headEnd/>
            <a:tailEnd/>
          </a:ln>
        </p:spPr>
        <p:txBody>
          <a:bodyPr wrap="none" anchor="ctr"/>
          <a:lstStyle/>
          <a:p>
            <a:pPr eaLnBrk="0" hangingPunct="0">
              <a:lnSpc>
                <a:spcPct val="90000"/>
              </a:lnSpc>
              <a:spcBef>
                <a:spcPct val="15000"/>
              </a:spcBef>
              <a:buClr>
                <a:srgbClr val="FF6D22"/>
              </a:buClr>
              <a:buFontTx/>
              <a:buChar char="–"/>
            </a:pPr>
            <a:endParaRPr lang="en-GB" sz="1400" smtClean="0">
              <a:solidFill>
                <a:srgbClr val="165788"/>
              </a:solidFill>
              <a:cs typeface="Times New Roman" pitchFamily="18" charset="0"/>
            </a:endParaRPr>
          </a:p>
        </p:txBody>
      </p:sp>
      <p:sp>
        <p:nvSpPr>
          <p:cNvPr id="83" name="Rectangle 12"/>
          <p:cNvSpPr>
            <a:spLocks noChangeArrowheads="1"/>
          </p:cNvSpPr>
          <p:nvPr/>
        </p:nvSpPr>
        <p:spPr bwMode="auto">
          <a:xfrm>
            <a:off x="378737" y="2624326"/>
            <a:ext cx="1839362" cy="3552161"/>
          </a:xfrm>
          <a:prstGeom prst="rect">
            <a:avLst/>
          </a:prstGeom>
          <a:noFill/>
          <a:ln w="19050">
            <a:solidFill>
              <a:srgbClr val="165788"/>
            </a:solidFill>
            <a:prstDash val="sysDot"/>
            <a:miter lim="800000"/>
            <a:headEnd/>
            <a:tailEnd/>
          </a:ln>
        </p:spPr>
        <p:txBody>
          <a:bodyPr wrap="none" anchor="ctr"/>
          <a:lstStyle/>
          <a:p>
            <a:pPr eaLnBrk="0" hangingPunct="0">
              <a:lnSpc>
                <a:spcPct val="90000"/>
              </a:lnSpc>
              <a:spcBef>
                <a:spcPct val="15000"/>
              </a:spcBef>
              <a:buClr>
                <a:srgbClr val="FF6D22"/>
              </a:buClr>
              <a:buFontTx/>
              <a:buChar char="–"/>
            </a:pPr>
            <a:endParaRPr lang="en-GB" sz="1400" smtClean="0">
              <a:solidFill>
                <a:srgbClr val="165788"/>
              </a:solidFill>
              <a:cs typeface="Times New Roman" pitchFamily="18" charset="0"/>
            </a:endParaRPr>
          </a:p>
        </p:txBody>
      </p:sp>
      <p:sp>
        <p:nvSpPr>
          <p:cNvPr id="4" name="Title 3"/>
          <p:cNvSpPr>
            <a:spLocks noGrp="1"/>
          </p:cNvSpPr>
          <p:nvPr>
            <p:ph type="title"/>
          </p:nvPr>
        </p:nvSpPr>
        <p:spPr/>
        <p:txBody>
          <a:bodyPr/>
          <a:lstStyle/>
          <a:p>
            <a:r>
              <a:rPr lang="en-US" dirty="0" smtClean="0"/>
              <a:t>Pathway to REDD+ market development</a:t>
            </a:r>
            <a:endParaRPr lang="en-GB" dirty="0"/>
          </a:p>
        </p:txBody>
      </p:sp>
      <p:sp>
        <p:nvSpPr>
          <p:cNvPr id="22" name="Rectangle 12"/>
          <p:cNvSpPr>
            <a:spLocks noChangeArrowheads="1"/>
          </p:cNvSpPr>
          <p:nvPr/>
        </p:nvSpPr>
        <p:spPr bwMode="auto">
          <a:xfrm>
            <a:off x="5332490" y="2634888"/>
            <a:ext cx="3241141" cy="3552161"/>
          </a:xfrm>
          <a:prstGeom prst="rect">
            <a:avLst/>
          </a:prstGeom>
          <a:noFill/>
          <a:ln w="19050">
            <a:solidFill>
              <a:srgbClr val="165788"/>
            </a:solidFill>
            <a:prstDash val="sysDot"/>
            <a:miter lim="800000"/>
            <a:headEnd/>
            <a:tailEnd/>
          </a:ln>
        </p:spPr>
        <p:txBody>
          <a:bodyPr wrap="none" anchor="ctr"/>
          <a:lstStyle/>
          <a:p>
            <a:pPr eaLnBrk="0" hangingPunct="0">
              <a:lnSpc>
                <a:spcPct val="90000"/>
              </a:lnSpc>
              <a:spcBef>
                <a:spcPct val="15000"/>
              </a:spcBef>
              <a:buClr>
                <a:srgbClr val="FF6D22"/>
              </a:buClr>
              <a:buFontTx/>
              <a:buChar char="–"/>
            </a:pPr>
            <a:endParaRPr lang="en-GB" sz="1400" smtClean="0">
              <a:solidFill>
                <a:srgbClr val="165788"/>
              </a:solidFill>
              <a:cs typeface="Times New Roman" pitchFamily="18" charset="0"/>
            </a:endParaRPr>
          </a:p>
        </p:txBody>
      </p:sp>
      <p:sp>
        <p:nvSpPr>
          <p:cNvPr id="23" name="Rectangle 12"/>
          <p:cNvSpPr>
            <a:spLocks noChangeArrowheads="1"/>
          </p:cNvSpPr>
          <p:nvPr/>
        </p:nvSpPr>
        <p:spPr bwMode="auto">
          <a:xfrm>
            <a:off x="2281473" y="2634888"/>
            <a:ext cx="1457608" cy="3552161"/>
          </a:xfrm>
          <a:prstGeom prst="rect">
            <a:avLst/>
          </a:prstGeom>
          <a:noFill/>
          <a:ln w="19050">
            <a:solidFill>
              <a:srgbClr val="165788"/>
            </a:solidFill>
            <a:prstDash val="sysDot"/>
            <a:miter lim="800000"/>
            <a:headEnd/>
            <a:tailEnd/>
          </a:ln>
        </p:spPr>
        <p:txBody>
          <a:bodyPr wrap="none" anchor="ctr"/>
          <a:lstStyle/>
          <a:p>
            <a:pPr eaLnBrk="0" hangingPunct="0">
              <a:lnSpc>
                <a:spcPct val="90000"/>
              </a:lnSpc>
              <a:spcBef>
                <a:spcPct val="15000"/>
              </a:spcBef>
              <a:buClr>
                <a:srgbClr val="FF6D22"/>
              </a:buClr>
              <a:buFontTx/>
              <a:buChar char="–"/>
            </a:pPr>
            <a:endParaRPr lang="en-GB" sz="1400" smtClean="0">
              <a:solidFill>
                <a:srgbClr val="165788"/>
              </a:solidFill>
              <a:cs typeface="Times New Roman" pitchFamily="18" charset="0"/>
            </a:endParaRPr>
          </a:p>
        </p:txBody>
      </p:sp>
      <p:sp>
        <p:nvSpPr>
          <p:cNvPr id="25" name="Rectangle 5"/>
          <p:cNvSpPr>
            <a:spLocks noChangeArrowheads="1"/>
          </p:cNvSpPr>
          <p:nvPr/>
        </p:nvSpPr>
        <p:spPr bwMode="auto">
          <a:xfrm>
            <a:off x="1403286" y="5241955"/>
            <a:ext cx="3920151" cy="736695"/>
          </a:xfrm>
          <a:prstGeom prst="rect">
            <a:avLst/>
          </a:prstGeom>
          <a:solidFill>
            <a:schemeClr val="accent1"/>
          </a:solidFill>
          <a:ln w="9525" algn="ctr">
            <a:solidFill>
              <a:schemeClr val="accent1"/>
            </a:solidFill>
            <a:miter lim="800000"/>
            <a:headEnd/>
            <a:tailEnd/>
          </a:ln>
        </p:spPr>
        <p:txBody>
          <a:bodyPr wrap="none" anchor="ctr"/>
          <a:lstStyle/>
          <a:p>
            <a:endParaRPr lang="en-US" sz="800" smtClean="0">
              <a:solidFill>
                <a:srgbClr val="165788"/>
              </a:solidFill>
            </a:endParaRPr>
          </a:p>
        </p:txBody>
      </p:sp>
      <p:sp>
        <p:nvSpPr>
          <p:cNvPr id="26" name="Text Box 7"/>
          <p:cNvSpPr txBox="1">
            <a:spLocks noChangeArrowheads="1"/>
          </p:cNvSpPr>
          <p:nvPr/>
        </p:nvSpPr>
        <p:spPr bwMode="auto">
          <a:xfrm>
            <a:off x="2298067" y="2308379"/>
            <a:ext cx="1441013" cy="274091"/>
          </a:xfrm>
          <a:prstGeom prst="rect">
            <a:avLst/>
          </a:prstGeom>
          <a:solidFill>
            <a:srgbClr val="C3D3DF"/>
          </a:solidFill>
          <a:ln w="9525">
            <a:noFill/>
            <a:miter lim="800000"/>
            <a:headEnd/>
            <a:tailEnd/>
          </a:ln>
        </p:spPr>
        <p:txBody>
          <a:bodyPr wrap="square" lIns="90000" tIns="90000" bIns="90000">
            <a:spAutoFit/>
          </a:bodyPr>
          <a:lstStyle/>
          <a:p>
            <a:pPr algn="ctr" eaLnBrk="0" hangingPunct="0">
              <a:lnSpc>
                <a:spcPct val="60000"/>
              </a:lnSpc>
              <a:spcBef>
                <a:spcPct val="50000"/>
              </a:spcBef>
              <a:buClr>
                <a:srgbClr val="FF6D22"/>
              </a:buClr>
            </a:pPr>
            <a:r>
              <a:rPr lang="en-GB" sz="900" b="1" dirty="0" smtClean="0">
                <a:solidFill>
                  <a:srgbClr val="165788"/>
                </a:solidFill>
                <a:cs typeface="Times New Roman" pitchFamily="18" charset="0"/>
              </a:rPr>
              <a:t>Project Workflow</a:t>
            </a:r>
          </a:p>
        </p:txBody>
      </p:sp>
      <p:sp>
        <p:nvSpPr>
          <p:cNvPr id="27" name="Text Box 16"/>
          <p:cNvSpPr txBox="1">
            <a:spLocks noChangeArrowheads="1"/>
          </p:cNvSpPr>
          <p:nvPr/>
        </p:nvSpPr>
        <p:spPr bwMode="auto">
          <a:xfrm>
            <a:off x="5744775" y="4344366"/>
            <a:ext cx="1150937" cy="458757"/>
          </a:xfrm>
          <a:prstGeom prst="rect">
            <a:avLst/>
          </a:prstGeom>
          <a:noFill/>
          <a:ln w="9525">
            <a:solidFill>
              <a:srgbClr val="165788"/>
            </a:solidFill>
            <a:miter lim="800000"/>
            <a:headEnd/>
            <a:tailEnd/>
          </a:ln>
        </p:spPr>
        <p:txBody>
          <a:bodyPr lIns="90000" tIns="90000" bIns="90000">
            <a:spAutoFit/>
          </a:bodyPr>
          <a:lstStyle/>
          <a:p>
            <a:pPr algn="ctr" eaLnBrk="0" hangingPunct="0">
              <a:spcBef>
                <a:spcPct val="50000"/>
              </a:spcBef>
              <a:buClr>
                <a:srgbClr val="FF6D22"/>
              </a:buClr>
            </a:pPr>
            <a:r>
              <a:rPr lang="en-US" sz="900" dirty="0" smtClean="0">
                <a:solidFill>
                  <a:srgbClr val="165788"/>
                </a:solidFill>
                <a:cs typeface="Times New Roman" pitchFamily="18" charset="0"/>
              </a:rPr>
              <a:t>Traders / Brokers / Investment Banks</a:t>
            </a:r>
            <a:endParaRPr lang="en-GB" sz="900" dirty="0" smtClean="0">
              <a:solidFill>
                <a:srgbClr val="165788"/>
              </a:solidFill>
              <a:cs typeface="Times New Roman" pitchFamily="18" charset="0"/>
            </a:endParaRPr>
          </a:p>
        </p:txBody>
      </p:sp>
      <p:sp>
        <p:nvSpPr>
          <p:cNvPr id="28" name="Text Box 18"/>
          <p:cNvSpPr txBox="1">
            <a:spLocks noChangeArrowheads="1"/>
          </p:cNvSpPr>
          <p:nvPr/>
        </p:nvSpPr>
        <p:spPr bwMode="auto">
          <a:xfrm>
            <a:off x="5752705" y="4893669"/>
            <a:ext cx="1143000" cy="458787"/>
          </a:xfrm>
          <a:prstGeom prst="rect">
            <a:avLst/>
          </a:prstGeom>
          <a:noFill/>
          <a:ln w="9525">
            <a:solidFill>
              <a:srgbClr val="165788"/>
            </a:solidFill>
            <a:miter lim="800000"/>
            <a:headEnd/>
            <a:tailEnd/>
          </a:ln>
        </p:spPr>
        <p:txBody>
          <a:bodyPr lIns="90000" tIns="90000" bIns="90000">
            <a:spAutoFit/>
          </a:bodyPr>
          <a:lstStyle/>
          <a:p>
            <a:pPr algn="ctr" eaLnBrk="0" hangingPunct="0">
              <a:spcBef>
                <a:spcPct val="50000"/>
              </a:spcBef>
              <a:buClr>
                <a:srgbClr val="FF6D22"/>
              </a:buClr>
            </a:pPr>
            <a:r>
              <a:rPr lang="en-US" sz="900" smtClean="0">
                <a:solidFill>
                  <a:srgbClr val="165788"/>
                </a:solidFill>
                <a:cs typeface="Times New Roman" pitchFamily="18" charset="0"/>
              </a:rPr>
              <a:t>Exchanges and Clearing Houses</a:t>
            </a:r>
            <a:endParaRPr lang="en-GB" sz="900" smtClean="0">
              <a:solidFill>
                <a:srgbClr val="165788"/>
              </a:solidFill>
              <a:cs typeface="Times New Roman" pitchFamily="18" charset="0"/>
            </a:endParaRPr>
          </a:p>
        </p:txBody>
      </p:sp>
      <p:sp>
        <p:nvSpPr>
          <p:cNvPr id="29" name="Text Box 21"/>
          <p:cNvSpPr txBox="1">
            <a:spLocks noChangeArrowheads="1"/>
          </p:cNvSpPr>
          <p:nvPr/>
        </p:nvSpPr>
        <p:spPr bwMode="auto">
          <a:xfrm>
            <a:off x="5744775" y="5428656"/>
            <a:ext cx="1150937" cy="320675"/>
          </a:xfrm>
          <a:prstGeom prst="rect">
            <a:avLst/>
          </a:prstGeom>
          <a:noFill/>
          <a:ln w="9525">
            <a:solidFill>
              <a:srgbClr val="165788"/>
            </a:solidFill>
            <a:miter lim="800000"/>
            <a:headEnd/>
            <a:tailEnd/>
          </a:ln>
        </p:spPr>
        <p:txBody>
          <a:bodyPr lIns="90000" tIns="90000" bIns="90000">
            <a:spAutoFit/>
          </a:bodyPr>
          <a:lstStyle/>
          <a:p>
            <a:pPr algn="ctr" eaLnBrk="0" hangingPunct="0">
              <a:spcBef>
                <a:spcPct val="50000"/>
              </a:spcBef>
              <a:buClr>
                <a:srgbClr val="FF6D22"/>
              </a:buClr>
            </a:pPr>
            <a:r>
              <a:rPr lang="en-US" sz="900" dirty="0" smtClean="0">
                <a:solidFill>
                  <a:srgbClr val="165788"/>
                </a:solidFill>
                <a:cs typeface="Times New Roman" pitchFamily="18" charset="0"/>
              </a:rPr>
              <a:t>Auctions</a:t>
            </a:r>
            <a:endParaRPr lang="en-GB" sz="900" dirty="0" smtClean="0">
              <a:solidFill>
                <a:srgbClr val="165788"/>
              </a:solidFill>
              <a:cs typeface="Times New Roman" pitchFamily="18" charset="0"/>
            </a:endParaRPr>
          </a:p>
        </p:txBody>
      </p:sp>
      <p:grpSp>
        <p:nvGrpSpPr>
          <p:cNvPr id="2" name="Group 52"/>
          <p:cNvGrpSpPr>
            <a:grpSpLocks/>
          </p:cNvGrpSpPr>
          <p:nvPr/>
        </p:nvGrpSpPr>
        <p:grpSpPr bwMode="auto">
          <a:xfrm>
            <a:off x="4545917" y="5361819"/>
            <a:ext cx="731352" cy="491448"/>
            <a:chOff x="3403" y="2433"/>
            <a:chExt cx="448" cy="362"/>
          </a:xfrm>
        </p:grpSpPr>
        <p:sp>
          <p:nvSpPr>
            <p:cNvPr id="37" name="AutoShape 53"/>
            <p:cNvSpPr>
              <a:spLocks noChangeArrowheads="1"/>
            </p:cNvSpPr>
            <p:nvPr/>
          </p:nvSpPr>
          <p:spPr bwMode="auto">
            <a:xfrm>
              <a:off x="3430" y="2433"/>
              <a:ext cx="416" cy="362"/>
            </a:xfrm>
            <a:prstGeom prst="homePlate">
              <a:avLst>
                <a:gd name="adj" fmla="val 34392"/>
              </a:avLst>
            </a:prstGeom>
            <a:solidFill>
              <a:srgbClr val="C3D3DF"/>
            </a:solidFill>
            <a:ln w="9525">
              <a:solidFill>
                <a:schemeClr val="bg1"/>
              </a:solidFill>
              <a:miter lim="800000"/>
              <a:headEnd/>
              <a:tailEnd/>
            </a:ln>
          </p:spPr>
          <p:txBody>
            <a:bodyPr wrap="none" anchor="ctr"/>
            <a:lstStyle/>
            <a:p>
              <a:pPr eaLnBrk="0" hangingPunct="0">
                <a:lnSpc>
                  <a:spcPct val="90000"/>
                </a:lnSpc>
                <a:spcBef>
                  <a:spcPct val="15000"/>
                </a:spcBef>
                <a:buClr>
                  <a:srgbClr val="FF6D22"/>
                </a:buClr>
                <a:buFontTx/>
                <a:buChar char="–"/>
              </a:pPr>
              <a:endParaRPr lang="en-GB" sz="800" smtClean="0">
                <a:solidFill>
                  <a:srgbClr val="165788"/>
                </a:solidFill>
                <a:cs typeface="Times New Roman" pitchFamily="18" charset="0"/>
              </a:endParaRPr>
            </a:p>
          </p:txBody>
        </p:sp>
        <p:sp>
          <p:nvSpPr>
            <p:cNvPr id="38" name="Text Box 54"/>
            <p:cNvSpPr txBox="1">
              <a:spLocks noChangeArrowheads="1"/>
            </p:cNvSpPr>
            <p:nvPr/>
          </p:nvSpPr>
          <p:spPr bwMode="auto">
            <a:xfrm>
              <a:off x="3403" y="2537"/>
              <a:ext cx="448" cy="150"/>
            </a:xfrm>
            <a:prstGeom prst="rect">
              <a:avLst/>
            </a:prstGeom>
            <a:noFill/>
            <a:ln w="9525">
              <a:noFill/>
              <a:miter lim="800000"/>
              <a:headEnd/>
              <a:tailEnd/>
            </a:ln>
          </p:spPr>
          <p:txBody>
            <a:bodyPr wrap="square" anchor="ctr">
              <a:spAutoFit/>
            </a:bodyPr>
            <a:lstStyle/>
            <a:p>
              <a:pPr eaLnBrk="0" hangingPunct="0">
                <a:lnSpc>
                  <a:spcPct val="90000"/>
                </a:lnSpc>
                <a:spcBef>
                  <a:spcPct val="50000"/>
                </a:spcBef>
                <a:buClr>
                  <a:srgbClr val="FF6D22"/>
                </a:buClr>
              </a:pPr>
              <a:r>
                <a:rPr lang="en-US" sz="800" dirty="0" smtClean="0">
                  <a:solidFill>
                    <a:srgbClr val="165788"/>
                  </a:solidFill>
                  <a:cs typeface="Times New Roman" pitchFamily="18" charset="0"/>
                </a:rPr>
                <a:t>Verification</a:t>
              </a:r>
              <a:endParaRPr lang="en-GB" sz="800" dirty="0" smtClean="0">
                <a:solidFill>
                  <a:srgbClr val="165788"/>
                </a:solidFill>
                <a:cs typeface="Times New Roman" pitchFamily="18" charset="0"/>
              </a:endParaRPr>
            </a:p>
          </p:txBody>
        </p:sp>
      </p:grpSp>
      <p:grpSp>
        <p:nvGrpSpPr>
          <p:cNvPr id="3" name="Group 55"/>
          <p:cNvGrpSpPr>
            <a:grpSpLocks/>
          </p:cNvGrpSpPr>
          <p:nvPr/>
        </p:nvGrpSpPr>
        <p:grpSpPr bwMode="auto">
          <a:xfrm>
            <a:off x="3864604" y="5360231"/>
            <a:ext cx="706263" cy="491448"/>
            <a:chOff x="2863" y="2432"/>
            <a:chExt cx="680" cy="362"/>
          </a:xfrm>
        </p:grpSpPr>
        <p:sp>
          <p:nvSpPr>
            <p:cNvPr id="40" name="AutoShape 56"/>
            <p:cNvSpPr>
              <a:spLocks noChangeArrowheads="1"/>
            </p:cNvSpPr>
            <p:nvPr/>
          </p:nvSpPr>
          <p:spPr bwMode="auto">
            <a:xfrm>
              <a:off x="2863" y="2432"/>
              <a:ext cx="680" cy="362"/>
            </a:xfrm>
            <a:prstGeom prst="homePlate">
              <a:avLst>
                <a:gd name="adj" fmla="val 46961"/>
              </a:avLst>
            </a:prstGeom>
            <a:solidFill>
              <a:srgbClr val="C3D3DF"/>
            </a:solidFill>
            <a:ln w="9525">
              <a:solidFill>
                <a:schemeClr val="bg1"/>
              </a:solidFill>
              <a:miter lim="800000"/>
              <a:headEnd/>
              <a:tailEnd/>
            </a:ln>
          </p:spPr>
          <p:txBody>
            <a:bodyPr wrap="none" anchor="ctr"/>
            <a:lstStyle/>
            <a:p>
              <a:pPr eaLnBrk="0" hangingPunct="0">
                <a:lnSpc>
                  <a:spcPct val="90000"/>
                </a:lnSpc>
                <a:spcBef>
                  <a:spcPct val="15000"/>
                </a:spcBef>
                <a:buClr>
                  <a:srgbClr val="FF6D22"/>
                </a:buClr>
                <a:buFontTx/>
                <a:buChar char="–"/>
              </a:pPr>
              <a:endParaRPr lang="en-GB" sz="800" smtClean="0">
                <a:solidFill>
                  <a:srgbClr val="165788"/>
                </a:solidFill>
                <a:cs typeface="Times New Roman" pitchFamily="18" charset="0"/>
              </a:endParaRPr>
            </a:p>
          </p:txBody>
        </p:sp>
        <p:sp>
          <p:nvSpPr>
            <p:cNvPr id="41" name="Text Box 57"/>
            <p:cNvSpPr txBox="1">
              <a:spLocks noChangeArrowheads="1"/>
            </p:cNvSpPr>
            <p:nvPr/>
          </p:nvSpPr>
          <p:spPr bwMode="auto">
            <a:xfrm>
              <a:off x="2870" y="2523"/>
              <a:ext cx="635" cy="198"/>
            </a:xfrm>
            <a:prstGeom prst="rect">
              <a:avLst/>
            </a:prstGeom>
            <a:noFill/>
            <a:ln w="9525">
              <a:noFill/>
              <a:miter lim="800000"/>
              <a:headEnd/>
              <a:tailEnd/>
            </a:ln>
          </p:spPr>
          <p:txBody>
            <a:bodyPr anchor="ctr">
              <a:spAutoFit/>
            </a:bodyPr>
            <a:lstStyle/>
            <a:p>
              <a:pPr eaLnBrk="0" hangingPunct="0">
                <a:lnSpc>
                  <a:spcPct val="90000"/>
                </a:lnSpc>
                <a:spcBef>
                  <a:spcPct val="50000"/>
                </a:spcBef>
                <a:buClr>
                  <a:srgbClr val="FF6D22"/>
                </a:buClr>
              </a:pPr>
              <a:r>
                <a:rPr lang="en-US" sz="800" dirty="0" smtClean="0">
                  <a:solidFill>
                    <a:srgbClr val="165788"/>
                  </a:solidFill>
                  <a:cs typeface="Times New Roman" pitchFamily="18" charset="0"/>
                </a:rPr>
                <a:t>Project </a:t>
              </a:r>
              <a:br>
                <a:rPr lang="en-US" sz="800" dirty="0" smtClean="0">
                  <a:solidFill>
                    <a:srgbClr val="165788"/>
                  </a:solidFill>
                  <a:cs typeface="Times New Roman" pitchFamily="18" charset="0"/>
                </a:rPr>
              </a:br>
              <a:r>
                <a:rPr lang="en-US" sz="800" dirty="0" smtClean="0">
                  <a:solidFill>
                    <a:srgbClr val="165788"/>
                  </a:solidFill>
                  <a:cs typeface="Times New Roman" pitchFamily="18" charset="0"/>
                </a:rPr>
                <a:t>Operation</a:t>
              </a:r>
              <a:endParaRPr lang="en-GB" sz="800" dirty="0" smtClean="0">
                <a:solidFill>
                  <a:srgbClr val="165788"/>
                </a:solidFill>
                <a:cs typeface="Times New Roman" pitchFamily="18" charset="0"/>
              </a:endParaRPr>
            </a:p>
          </p:txBody>
        </p:sp>
      </p:grpSp>
      <p:grpSp>
        <p:nvGrpSpPr>
          <p:cNvPr id="5" name="Group 58"/>
          <p:cNvGrpSpPr>
            <a:grpSpLocks/>
          </p:cNvGrpSpPr>
          <p:nvPr/>
        </p:nvGrpSpPr>
        <p:grpSpPr bwMode="auto">
          <a:xfrm>
            <a:off x="3043526" y="5369734"/>
            <a:ext cx="785569" cy="491448"/>
            <a:chOff x="2066" y="2439"/>
            <a:chExt cx="552" cy="362"/>
          </a:xfrm>
        </p:grpSpPr>
        <p:sp>
          <p:nvSpPr>
            <p:cNvPr id="43" name="AutoShape 59"/>
            <p:cNvSpPr>
              <a:spLocks noChangeArrowheads="1"/>
            </p:cNvSpPr>
            <p:nvPr/>
          </p:nvSpPr>
          <p:spPr bwMode="auto">
            <a:xfrm>
              <a:off x="2066" y="2439"/>
              <a:ext cx="552" cy="362"/>
            </a:xfrm>
            <a:prstGeom prst="homePlate">
              <a:avLst>
                <a:gd name="adj" fmla="val 34392"/>
              </a:avLst>
            </a:prstGeom>
            <a:solidFill>
              <a:srgbClr val="C3D3DF"/>
            </a:solidFill>
            <a:ln w="9525">
              <a:solidFill>
                <a:schemeClr val="bg1"/>
              </a:solidFill>
              <a:miter lim="800000"/>
              <a:headEnd/>
              <a:tailEnd/>
            </a:ln>
          </p:spPr>
          <p:txBody>
            <a:bodyPr wrap="none" anchor="ctr"/>
            <a:lstStyle/>
            <a:p>
              <a:pPr eaLnBrk="0" hangingPunct="0">
                <a:lnSpc>
                  <a:spcPct val="90000"/>
                </a:lnSpc>
                <a:spcBef>
                  <a:spcPct val="15000"/>
                </a:spcBef>
                <a:buClr>
                  <a:srgbClr val="FF6D22"/>
                </a:buClr>
                <a:buFontTx/>
                <a:buChar char="–"/>
              </a:pPr>
              <a:endParaRPr lang="en-GB" sz="800" smtClean="0">
                <a:solidFill>
                  <a:srgbClr val="165788"/>
                </a:solidFill>
                <a:cs typeface="Times New Roman" pitchFamily="18" charset="0"/>
              </a:endParaRPr>
            </a:p>
          </p:txBody>
        </p:sp>
        <p:sp>
          <p:nvSpPr>
            <p:cNvPr id="44" name="Text Box 60"/>
            <p:cNvSpPr txBox="1">
              <a:spLocks noChangeArrowheads="1"/>
            </p:cNvSpPr>
            <p:nvPr/>
          </p:nvSpPr>
          <p:spPr bwMode="auto">
            <a:xfrm>
              <a:off x="2073" y="2506"/>
              <a:ext cx="488" cy="231"/>
            </a:xfrm>
            <a:prstGeom prst="rect">
              <a:avLst/>
            </a:prstGeom>
            <a:noFill/>
            <a:ln w="9525">
              <a:noFill/>
              <a:miter lim="800000"/>
              <a:headEnd/>
              <a:tailEnd/>
            </a:ln>
          </p:spPr>
          <p:txBody>
            <a:bodyPr wrap="square" anchor="ctr">
              <a:spAutoFit/>
            </a:bodyPr>
            <a:lstStyle/>
            <a:p>
              <a:pPr eaLnBrk="0" hangingPunct="0">
                <a:lnSpc>
                  <a:spcPct val="90000"/>
                </a:lnSpc>
                <a:spcBef>
                  <a:spcPct val="50000"/>
                </a:spcBef>
                <a:buClr>
                  <a:srgbClr val="FF6D22"/>
                </a:buClr>
              </a:pPr>
              <a:r>
                <a:rPr lang="en-US" sz="800" dirty="0" smtClean="0">
                  <a:solidFill>
                    <a:srgbClr val="165788"/>
                  </a:solidFill>
                  <a:cs typeface="Times New Roman" pitchFamily="18" charset="0"/>
                </a:rPr>
                <a:t>Project </a:t>
              </a:r>
              <a:br>
                <a:rPr lang="en-US" sz="800" dirty="0" smtClean="0">
                  <a:solidFill>
                    <a:srgbClr val="165788"/>
                  </a:solidFill>
                  <a:cs typeface="Times New Roman" pitchFamily="18" charset="0"/>
                </a:rPr>
              </a:br>
              <a:r>
                <a:rPr lang="en-US" sz="800" dirty="0" smtClean="0">
                  <a:solidFill>
                    <a:srgbClr val="165788"/>
                  </a:solidFill>
                  <a:cs typeface="Times New Roman" pitchFamily="18" charset="0"/>
                </a:rPr>
                <a:t>Validation</a:t>
              </a:r>
              <a:endParaRPr lang="en-GB" sz="800" dirty="0" smtClean="0">
                <a:solidFill>
                  <a:srgbClr val="165788"/>
                </a:solidFill>
                <a:cs typeface="Times New Roman" pitchFamily="18" charset="0"/>
              </a:endParaRPr>
            </a:p>
          </p:txBody>
        </p:sp>
      </p:grpSp>
      <p:grpSp>
        <p:nvGrpSpPr>
          <p:cNvPr id="6" name="Group 61"/>
          <p:cNvGrpSpPr>
            <a:grpSpLocks/>
          </p:cNvGrpSpPr>
          <p:nvPr/>
        </p:nvGrpSpPr>
        <p:grpSpPr bwMode="auto">
          <a:xfrm>
            <a:off x="2317686" y="5369277"/>
            <a:ext cx="702025" cy="491448"/>
            <a:chOff x="1484" y="2432"/>
            <a:chExt cx="502" cy="362"/>
          </a:xfrm>
        </p:grpSpPr>
        <p:sp>
          <p:nvSpPr>
            <p:cNvPr id="46" name="AutoShape 62"/>
            <p:cNvSpPr>
              <a:spLocks noChangeArrowheads="1"/>
            </p:cNvSpPr>
            <p:nvPr/>
          </p:nvSpPr>
          <p:spPr bwMode="auto">
            <a:xfrm>
              <a:off x="1484" y="2432"/>
              <a:ext cx="502" cy="362"/>
            </a:xfrm>
            <a:prstGeom prst="homePlate">
              <a:avLst>
                <a:gd name="adj" fmla="val 28177"/>
              </a:avLst>
            </a:prstGeom>
            <a:solidFill>
              <a:srgbClr val="C3D3DF"/>
            </a:solidFill>
            <a:ln w="9525">
              <a:solidFill>
                <a:schemeClr val="bg1"/>
              </a:solidFill>
              <a:miter lim="800000"/>
              <a:headEnd/>
              <a:tailEnd/>
            </a:ln>
          </p:spPr>
          <p:txBody>
            <a:bodyPr wrap="none" anchor="ctr"/>
            <a:lstStyle/>
            <a:p>
              <a:pPr eaLnBrk="0" hangingPunct="0">
                <a:lnSpc>
                  <a:spcPct val="90000"/>
                </a:lnSpc>
                <a:spcBef>
                  <a:spcPct val="15000"/>
                </a:spcBef>
                <a:buClr>
                  <a:srgbClr val="FF6D22"/>
                </a:buClr>
                <a:buFontTx/>
                <a:buChar char="–"/>
              </a:pPr>
              <a:endParaRPr lang="en-GB" sz="800" smtClean="0">
                <a:solidFill>
                  <a:srgbClr val="165788"/>
                </a:solidFill>
                <a:cs typeface="Times New Roman" pitchFamily="18" charset="0"/>
              </a:endParaRPr>
            </a:p>
          </p:txBody>
        </p:sp>
        <p:sp>
          <p:nvSpPr>
            <p:cNvPr id="47" name="Text Box 63"/>
            <p:cNvSpPr txBox="1">
              <a:spLocks noChangeArrowheads="1"/>
            </p:cNvSpPr>
            <p:nvPr/>
          </p:nvSpPr>
          <p:spPr bwMode="auto">
            <a:xfrm>
              <a:off x="1504" y="2500"/>
              <a:ext cx="437" cy="231"/>
            </a:xfrm>
            <a:prstGeom prst="rect">
              <a:avLst/>
            </a:prstGeom>
            <a:noFill/>
            <a:ln w="9525">
              <a:noFill/>
              <a:miter lim="800000"/>
              <a:headEnd/>
              <a:tailEnd/>
            </a:ln>
          </p:spPr>
          <p:txBody>
            <a:bodyPr wrap="square" anchor="ctr">
              <a:spAutoFit/>
            </a:bodyPr>
            <a:lstStyle/>
            <a:p>
              <a:pPr eaLnBrk="0" hangingPunct="0">
                <a:lnSpc>
                  <a:spcPct val="90000"/>
                </a:lnSpc>
                <a:spcBef>
                  <a:spcPct val="50000"/>
                </a:spcBef>
                <a:buClr>
                  <a:srgbClr val="FF6D22"/>
                </a:buClr>
              </a:pPr>
              <a:r>
                <a:rPr lang="en-US" sz="800" dirty="0" smtClean="0">
                  <a:solidFill>
                    <a:srgbClr val="165788"/>
                  </a:solidFill>
                  <a:cs typeface="Times New Roman" pitchFamily="18" charset="0"/>
                </a:rPr>
                <a:t>Project </a:t>
              </a:r>
              <a:br>
                <a:rPr lang="en-US" sz="800" dirty="0" smtClean="0">
                  <a:solidFill>
                    <a:srgbClr val="165788"/>
                  </a:solidFill>
                  <a:cs typeface="Times New Roman" pitchFamily="18" charset="0"/>
                </a:rPr>
              </a:br>
              <a:r>
                <a:rPr lang="en-US" sz="800" dirty="0" smtClean="0">
                  <a:solidFill>
                    <a:srgbClr val="165788"/>
                  </a:solidFill>
                  <a:cs typeface="Times New Roman" pitchFamily="18" charset="0"/>
                </a:rPr>
                <a:t>Design</a:t>
              </a:r>
              <a:endParaRPr lang="en-GB" sz="800" dirty="0" smtClean="0">
                <a:solidFill>
                  <a:srgbClr val="165788"/>
                </a:solidFill>
                <a:cs typeface="Times New Roman" pitchFamily="18" charset="0"/>
              </a:endParaRPr>
            </a:p>
          </p:txBody>
        </p:sp>
      </p:grpSp>
      <p:sp>
        <p:nvSpPr>
          <p:cNvPr id="48" name="AutoShape 29"/>
          <p:cNvSpPr>
            <a:spLocks noChangeArrowheads="1"/>
          </p:cNvSpPr>
          <p:nvPr/>
        </p:nvSpPr>
        <p:spPr bwMode="auto">
          <a:xfrm>
            <a:off x="3331576" y="5447745"/>
            <a:ext cx="836289" cy="492805"/>
          </a:xfrm>
          <a:prstGeom prst="downArrow">
            <a:avLst>
              <a:gd name="adj1" fmla="val 50000"/>
              <a:gd name="adj2" fmla="val 25000"/>
            </a:avLst>
          </a:prstGeom>
          <a:noFill/>
          <a:ln w="9525" algn="ctr">
            <a:noFill/>
            <a:miter lim="800000"/>
            <a:headEnd/>
            <a:tailEnd/>
          </a:ln>
        </p:spPr>
        <p:txBody>
          <a:bodyPr wrap="none" anchor="ctr"/>
          <a:lstStyle/>
          <a:p>
            <a:endParaRPr lang="en-US" sz="800" smtClean="0">
              <a:solidFill>
                <a:srgbClr val="165788"/>
              </a:solidFill>
            </a:endParaRPr>
          </a:p>
        </p:txBody>
      </p:sp>
      <p:sp>
        <p:nvSpPr>
          <p:cNvPr id="51" name="Text Box 7"/>
          <p:cNvSpPr txBox="1">
            <a:spLocks noChangeArrowheads="1"/>
          </p:cNvSpPr>
          <p:nvPr/>
        </p:nvSpPr>
        <p:spPr bwMode="auto">
          <a:xfrm>
            <a:off x="5328671" y="2303143"/>
            <a:ext cx="3250194" cy="264857"/>
          </a:xfrm>
          <a:prstGeom prst="rect">
            <a:avLst/>
          </a:prstGeom>
          <a:solidFill>
            <a:srgbClr val="C3D3DF"/>
          </a:solidFill>
          <a:ln w="9525">
            <a:noFill/>
            <a:miter lim="800000"/>
            <a:headEnd/>
            <a:tailEnd/>
          </a:ln>
        </p:spPr>
        <p:txBody>
          <a:bodyPr wrap="square" lIns="90000" tIns="90000" bIns="90000">
            <a:spAutoFit/>
          </a:bodyPr>
          <a:lstStyle/>
          <a:p>
            <a:pPr algn="ctr" eaLnBrk="0" hangingPunct="0">
              <a:lnSpc>
                <a:spcPct val="60000"/>
              </a:lnSpc>
              <a:spcBef>
                <a:spcPct val="50000"/>
              </a:spcBef>
              <a:buClr>
                <a:srgbClr val="FF6D22"/>
              </a:buClr>
            </a:pPr>
            <a:r>
              <a:rPr lang="en-US" sz="900" b="1" dirty="0" smtClean="0">
                <a:solidFill>
                  <a:srgbClr val="165788"/>
                </a:solidFill>
                <a:cs typeface="Times New Roman" pitchFamily="18" charset="0"/>
              </a:rPr>
              <a:t>Trading and transactions</a:t>
            </a:r>
            <a:endParaRPr lang="en-GB" sz="900" b="1" dirty="0" smtClean="0">
              <a:solidFill>
                <a:srgbClr val="165788"/>
              </a:solidFill>
              <a:cs typeface="Times New Roman" pitchFamily="18" charset="0"/>
            </a:endParaRPr>
          </a:p>
        </p:txBody>
      </p:sp>
      <p:sp>
        <p:nvSpPr>
          <p:cNvPr id="52" name="Text Box 34"/>
          <p:cNvSpPr txBox="1">
            <a:spLocks noChangeArrowheads="1"/>
          </p:cNvSpPr>
          <p:nvPr/>
        </p:nvSpPr>
        <p:spPr bwMode="auto">
          <a:xfrm>
            <a:off x="6971902" y="4342218"/>
            <a:ext cx="1295400" cy="1384995"/>
          </a:xfrm>
          <a:prstGeom prst="rect">
            <a:avLst/>
          </a:prstGeom>
          <a:noFill/>
          <a:ln w="9525" algn="ctr">
            <a:solidFill>
              <a:schemeClr val="tx1"/>
            </a:solidFill>
            <a:miter lim="800000"/>
            <a:headEnd/>
            <a:tailEnd/>
          </a:ln>
        </p:spPr>
        <p:txBody>
          <a:bodyPr wrap="square">
            <a:spAutoFit/>
          </a:bodyPr>
          <a:lstStyle/>
          <a:p>
            <a:pPr marL="169863" indent="-169863" eaLnBrk="0" hangingPunct="0">
              <a:buClr>
                <a:srgbClr val="FF6D22"/>
              </a:buClr>
              <a:buFont typeface="Wingdings" pitchFamily="2" charset="2"/>
              <a:buNone/>
            </a:pPr>
            <a:r>
              <a:rPr lang="en-US" sz="900" dirty="0" smtClean="0">
                <a:solidFill>
                  <a:srgbClr val="165788"/>
                </a:solidFill>
                <a:ea typeface="ＭＳ Ｐゴシック" pitchFamily="34" charset="-128"/>
                <a:cs typeface="Times New Roman" pitchFamily="18" charset="0"/>
              </a:rPr>
              <a:t>Buyers</a:t>
            </a:r>
          </a:p>
          <a:p>
            <a:pPr marL="169863" indent="-169863" eaLnBrk="0" hangingPunct="0">
              <a:buClr>
                <a:srgbClr val="FF6D22"/>
              </a:buClr>
              <a:buFont typeface="Wingdings" pitchFamily="2" charset="2"/>
              <a:buChar char="§"/>
            </a:pPr>
            <a:r>
              <a:rPr lang="en-GB" sz="800" dirty="0" smtClean="0">
                <a:solidFill>
                  <a:srgbClr val="165788"/>
                </a:solidFill>
                <a:ea typeface="ＭＳ Ｐゴシック" pitchFamily="34" charset="-128"/>
                <a:cs typeface="Times New Roman" pitchFamily="18" charset="0"/>
              </a:rPr>
              <a:t>Domestic ETS participants </a:t>
            </a:r>
          </a:p>
          <a:p>
            <a:pPr marL="169863" indent="-169863" eaLnBrk="0" hangingPunct="0">
              <a:buClr>
                <a:srgbClr val="FF6D22"/>
              </a:buClr>
              <a:buFont typeface="Wingdings" pitchFamily="2" charset="2"/>
              <a:buChar char="§"/>
            </a:pPr>
            <a:r>
              <a:rPr lang="en-GB" sz="800" dirty="0" smtClean="0">
                <a:solidFill>
                  <a:srgbClr val="165788"/>
                </a:solidFill>
                <a:ea typeface="ＭＳ Ｐゴシック" pitchFamily="34" charset="-128"/>
                <a:cs typeface="Times New Roman" pitchFamily="18" charset="0"/>
              </a:rPr>
              <a:t>Governments </a:t>
            </a:r>
          </a:p>
          <a:p>
            <a:pPr marL="169863" indent="-169863" eaLnBrk="0" hangingPunct="0">
              <a:buClr>
                <a:srgbClr val="FF6D22"/>
              </a:buClr>
              <a:buFont typeface="Wingdings" pitchFamily="2" charset="2"/>
              <a:buChar char="§"/>
            </a:pPr>
            <a:r>
              <a:rPr lang="en-GB" sz="800" dirty="0" smtClean="0">
                <a:solidFill>
                  <a:srgbClr val="165788"/>
                </a:solidFill>
                <a:ea typeface="ＭＳ Ｐゴシック" pitchFamily="34" charset="-128"/>
                <a:cs typeface="Times New Roman" pitchFamily="18" charset="0"/>
              </a:rPr>
              <a:t>Banks</a:t>
            </a:r>
          </a:p>
          <a:p>
            <a:pPr marL="169863" indent="-169863" eaLnBrk="0" hangingPunct="0">
              <a:buClr>
                <a:srgbClr val="FF6D22"/>
              </a:buClr>
              <a:buFont typeface="Wingdings" pitchFamily="2" charset="2"/>
              <a:buChar char="§"/>
            </a:pPr>
            <a:r>
              <a:rPr lang="en-GB" sz="800" dirty="0" smtClean="0">
                <a:solidFill>
                  <a:srgbClr val="165788"/>
                </a:solidFill>
                <a:ea typeface="ＭＳ Ｐゴシック" pitchFamily="34" charset="-128"/>
                <a:cs typeface="Times New Roman" pitchFamily="18" charset="0"/>
              </a:rPr>
              <a:t>Traders </a:t>
            </a:r>
          </a:p>
          <a:p>
            <a:pPr marL="169863" indent="-169863" eaLnBrk="0" hangingPunct="0">
              <a:buClr>
                <a:srgbClr val="FF6D22"/>
              </a:buClr>
              <a:buFont typeface="Wingdings" pitchFamily="2" charset="2"/>
              <a:buChar char="§"/>
            </a:pPr>
            <a:r>
              <a:rPr lang="en-GB" sz="800" dirty="0" smtClean="0">
                <a:solidFill>
                  <a:srgbClr val="165788"/>
                </a:solidFill>
                <a:ea typeface="ＭＳ Ｐゴシック" pitchFamily="34" charset="-128"/>
                <a:cs typeface="Times New Roman" pitchFamily="18" charset="0"/>
              </a:rPr>
              <a:t>Retailers</a:t>
            </a:r>
          </a:p>
          <a:p>
            <a:pPr marL="169863" indent="-169863" eaLnBrk="0" hangingPunct="0">
              <a:buClr>
                <a:srgbClr val="FF6D22"/>
              </a:buClr>
              <a:buFont typeface="Wingdings" pitchFamily="2" charset="2"/>
              <a:buChar char="§"/>
            </a:pPr>
            <a:r>
              <a:rPr lang="en-GB" sz="800" dirty="0" smtClean="0">
                <a:solidFill>
                  <a:srgbClr val="165788"/>
                </a:solidFill>
                <a:ea typeface="ＭＳ Ｐゴシック" pitchFamily="34" charset="-128"/>
                <a:cs typeface="Times New Roman" pitchFamily="18" charset="0"/>
              </a:rPr>
              <a:t>Corporate Buyers</a:t>
            </a:r>
          </a:p>
          <a:p>
            <a:pPr marL="169863" indent="-169863" eaLnBrk="0" hangingPunct="0">
              <a:buClr>
                <a:srgbClr val="FF6D22"/>
              </a:buClr>
              <a:buFont typeface="Wingdings" pitchFamily="2" charset="2"/>
              <a:buChar char="§"/>
            </a:pPr>
            <a:r>
              <a:rPr lang="en-GB" sz="800" dirty="0" smtClean="0">
                <a:solidFill>
                  <a:srgbClr val="165788"/>
                </a:solidFill>
                <a:ea typeface="ＭＳ Ｐゴシック" pitchFamily="34" charset="-128"/>
                <a:cs typeface="Times New Roman" pitchFamily="18" charset="0"/>
              </a:rPr>
              <a:t>Long term Investors</a:t>
            </a:r>
          </a:p>
          <a:p>
            <a:pPr marL="169863" indent="-169863" eaLnBrk="0" hangingPunct="0">
              <a:buClr>
                <a:srgbClr val="FF6D22"/>
              </a:buClr>
              <a:buFont typeface="Wingdings" pitchFamily="2" charset="2"/>
              <a:buChar char="§"/>
            </a:pPr>
            <a:r>
              <a:rPr lang="en-GB" sz="800" dirty="0" smtClean="0">
                <a:solidFill>
                  <a:srgbClr val="165788"/>
                </a:solidFill>
                <a:ea typeface="ＭＳ Ｐゴシック" pitchFamily="34" charset="-128"/>
                <a:cs typeface="Times New Roman" pitchFamily="18" charset="0"/>
              </a:rPr>
              <a:t>Speculative Buyers</a:t>
            </a:r>
          </a:p>
          <a:p>
            <a:pPr marL="169863" indent="-169863" eaLnBrk="0" hangingPunct="0">
              <a:buClr>
                <a:srgbClr val="FF6D22"/>
              </a:buClr>
            </a:pPr>
            <a:endParaRPr lang="en-GB" sz="300" dirty="0" smtClean="0">
              <a:solidFill>
                <a:srgbClr val="165788"/>
              </a:solidFill>
              <a:ea typeface="ＭＳ Ｐゴシック" pitchFamily="34" charset="-128"/>
              <a:cs typeface="Times New Roman" pitchFamily="18" charset="0"/>
            </a:endParaRPr>
          </a:p>
        </p:txBody>
      </p:sp>
      <p:sp>
        <p:nvSpPr>
          <p:cNvPr id="53" name="AutoShape 35"/>
          <p:cNvSpPr>
            <a:spLocks noChangeArrowheads="1"/>
          </p:cNvSpPr>
          <p:nvPr/>
        </p:nvSpPr>
        <p:spPr bwMode="auto">
          <a:xfrm>
            <a:off x="5784421" y="3528376"/>
            <a:ext cx="936625" cy="576263"/>
          </a:xfrm>
          <a:prstGeom prst="downArrow">
            <a:avLst>
              <a:gd name="adj1" fmla="val 50000"/>
              <a:gd name="adj2" fmla="val 25000"/>
            </a:avLst>
          </a:prstGeom>
          <a:noFill/>
          <a:ln w="9525" algn="ctr">
            <a:noFill/>
            <a:miter lim="800000"/>
            <a:headEnd/>
            <a:tailEnd/>
          </a:ln>
        </p:spPr>
        <p:txBody>
          <a:bodyPr wrap="none" anchor="ctr"/>
          <a:lstStyle/>
          <a:p>
            <a:endParaRPr lang="en-US" smtClean="0">
              <a:solidFill>
                <a:srgbClr val="165788"/>
              </a:solidFill>
            </a:endParaRPr>
          </a:p>
        </p:txBody>
      </p:sp>
      <p:sp>
        <p:nvSpPr>
          <p:cNvPr id="55" name="Text Box 54"/>
          <p:cNvSpPr txBox="1">
            <a:spLocks noChangeArrowheads="1"/>
          </p:cNvSpPr>
          <p:nvPr/>
        </p:nvSpPr>
        <p:spPr bwMode="auto">
          <a:xfrm rot="5400000">
            <a:off x="6062233" y="3027346"/>
            <a:ext cx="790575" cy="341632"/>
          </a:xfrm>
          <a:prstGeom prst="rect">
            <a:avLst/>
          </a:prstGeom>
          <a:noFill/>
          <a:ln w="9525">
            <a:noFill/>
            <a:miter lim="800000"/>
            <a:headEnd/>
            <a:tailEnd/>
          </a:ln>
        </p:spPr>
        <p:txBody>
          <a:bodyPr anchor="ctr">
            <a:spAutoFit/>
          </a:bodyPr>
          <a:lstStyle/>
          <a:p>
            <a:pPr eaLnBrk="0" hangingPunct="0">
              <a:lnSpc>
                <a:spcPct val="90000"/>
              </a:lnSpc>
              <a:spcBef>
                <a:spcPct val="50000"/>
              </a:spcBef>
              <a:buClr>
                <a:srgbClr val="FF6D22"/>
              </a:buClr>
            </a:pPr>
            <a:r>
              <a:rPr lang="en-US" sz="900" dirty="0" smtClean="0">
                <a:solidFill>
                  <a:srgbClr val="FFFFFF"/>
                </a:solidFill>
                <a:cs typeface="Times New Roman" pitchFamily="18" charset="0"/>
              </a:rPr>
              <a:t>Track Transfers</a:t>
            </a:r>
            <a:endParaRPr lang="en-GB" sz="900" dirty="0" smtClean="0">
              <a:solidFill>
                <a:srgbClr val="FFFFFF"/>
              </a:solidFill>
              <a:cs typeface="Times New Roman" pitchFamily="18" charset="0"/>
            </a:endParaRPr>
          </a:p>
        </p:txBody>
      </p:sp>
      <p:sp>
        <p:nvSpPr>
          <p:cNvPr id="59" name="AutoShape 41"/>
          <p:cNvSpPr>
            <a:spLocks noChangeArrowheads="1"/>
          </p:cNvSpPr>
          <p:nvPr/>
        </p:nvSpPr>
        <p:spPr bwMode="auto">
          <a:xfrm>
            <a:off x="6366098" y="3922217"/>
            <a:ext cx="1295386" cy="369332"/>
          </a:xfrm>
          <a:prstGeom prst="curvedDownArrow">
            <a:avLst>
              <a:gd name="adj1" fmla="val 86765"/>
              <a:gd name="adj2" fmla="val 173529"/>
              <a:gd name="adj3" fmla="val 33333"/>
            </a:avLst>
          </a:prstGeom>
          <a:solidFill>
            <a:srgbClr val="165788"/>
          </a:solidFill>
          <a:ln w="9525">
            <a:noFill/>
            <a:miter lim="800000"/>
            <a:headEnd/>
            <a:tailEnd/>
          </a:ln>
        </p:spPr>
        <p:txBody>
          <a:bodyPr wrap="square" anchor="ctr">
            <a:spAutoFit/>
          </a:bodyPr>
          <a:lstStyle/>
          <a:p>
            <a:endParaRPr lang="en-US" smtClean="0">
              <a:solidFill>
                <a:srgbClr val="165788"/>
              </a:solidFill>
            </a:endParaRPr>
          </a:p>
        </p:txBody>
      </p:sp>
      <p:sp>
        <p:nvSpPr>
          <p:cNvPr id="60" name="AutoShape 42"/>
          <p:cNvSpPr>
            <a:spLocks noChangeArrowheads="1"/>
          </p:cNvSpPr>
          <p:nvPr/>
        </p:nvSpPr>
        <p:spPr bwMode="auto">
          <a:xfrm rot="10800000">
            <a:off x="6362299" y="5794653"/>
            <a:ext cx="1219201" cy="369332"/>
          </a:xfrm>
          <a:prstGeom prst="curvedDownArrow">
            <a:avLst>
              <a:gd name="adj1" fmla="val 86765"/>
              <a:gd name="adj2" fmla="val 173529"/>
              <a:gd name="adj3" fmla="val 33333"/>
            </a:avLst>
          </a:prstGeom>
          <a:solidFill>
            <a:srgbClr val="165788"/>
          </a:solidFill>
          <a:ln w="9525">
            <a:noFill/>
            <a:miter lim="800000"/>
            <a:headEnd/>
            <a:tailEnd/>
          </a:ln>
        </p:spPr>
        <p:txBody>
          <a:bodyPr wrap="square" anchor="ctr">
            <a:spAutoFit/>
          </a:bodyPr>
          <a:lstStyle/>
          <a:p>
            <a:endParaRPr lang="en-US" smtClean="0">
              <a:solidFill>
                <a:srgbClr val="165788"/>
              </a:solidFill>
            </a:endParaRPr>
          </a:p>
        </p:txBody>
      </p:sp>
      <p:sp>
        <p:nvSpPr>
          <p:cNvPr id="75" name="Text Box 54"/>
          <p:cNvSpPr txBox="1">
            <a:spLocks noChangeArrowheads="1"/>
          </p:cNvSpPr>
          <p:nvPr/>
        </p:nvSpPr>
        <p:spPr bwMode="auto">
          <a:xfrm rot="5400000">
            <a:off x="6886940" y="2965022"/>
            <a:ext cx="790575" cy="466281"/>
          </a:xfrm>
          <a:prstGeom prst="rect">
            <a:avLst/>
          </a:prstGeom>
          <a:noFill/>
          <a:ln w="9525">
            <a:noFill/>
            <a:miter lim="800000"/>
            <a:headEnd/>
            <a:tailEnd/>
          </a:ln>
        </p:spPr>
        <p:txBody>
          <a:bodyPr anchor="ctr">
            <a:spAutoFit/>
          </a:bodyPr>
          <a:lstStyle/>
          <a:p>
            <a:pPr eaLnBrk="0" hangingPunct="0">
              <a:lnSpc>
                <a:spcPct val="90000"/>
              </a:lnSpc>
              <a:spcBef>
                <a:spcPct val="50000"/>
              </a:spcBef>
              <a:buClr>
                <a:srgbClr val="FF6D22"/>
              </a:buClr>
            </a:pPr>
            <a:r>
              <a:rPr lang="en-US" sz="900" dirty="0" smtClean="0">
                <a:solidFill>
                  <a:srgbClr val="FFFFFF"/>
                </a:solidFill>
                <a:cs typeface="Times New Roman" pitchFamily="18" charset="0"/>
              </a:rPr>
              <a:t>Post Trade Information &amp; Services</a:t>
            </a:r>
            <a:endParaRPr lang="en-GB" sz="900" dirty="0" smtClean="0">
              <a:solidFill>
                <a:srgbClr val="FFFFFF"/>
              </a:solidFill>
              <a:cs typeface="Times New Roman" pitchFamily="18" charset="0"/>
            </a:endParaRPr>
          </a:p>
        </p:txBody>
      </p:sp>
      <p:sp>
        <p:nvSpPr>
          <p:cNvPr id="80" name="Text Box 7"/>
          <p:cNvSpPr txBox="1">
            <a:spLocks noChangeArrowheads="1"/>
          </p:cNvSpPr>
          <p:nvPr/>
        </p:nvSpPr>
        <p:spPr bwMode="auto">
          <a:xfrm>
            <a:off x="426267" y="2307262"/>
            <a:ext cx="1818992" cy="264857"/>
          </a:xfrm>
          <a:prstGeom prst="rect">
            <a:avLst/>
          </a:prstGeom>
          <a:solidFill>
            <a:srgbClr val="C3D3DF"/>
          </a:solidFill>
          <a:ln w="9525">
            <a:noFill/>
            <a:miter lim="800000"/>
            <a:headEnd/>
            <a:tailEnd/>
          </a:ln>
        </p:spPr>
        <p:txBody>
          <a:bodyPr wrap="square" lIns="90000" tIns="90000" bIns="90000">
            <a:spAutoFit/>
          </a:bodyPr>
          <a:lstStyle/>
          <a:p>
            <a:pPr algn="ctr" eaLnBrk="0" hangingPunct="0">
              <a:lnSpc>
                <a:spcPct val="60000"/>
              </a:lnSpc>
              <a:spcBef>
                <a:spcPts val="700"/>
              </a:spcBef>
              <a:buClr>
                <a:srgbClr val="FF6D22"/>
              </a:buClr>
            </a:pPr>
            <a:r>
              <a:rPr lang="en-GB" sz="900" b="1" dirty="0" smtClean="0">
                <a:solidFill>
                  <a:srgbClr val="165788"/>
                </a:solidFill>
                <a:cs typeface="Times New Roman" pitchFamily="18" charset="0"/>
              </a:rPr>
              <a:t>National Reporting Database</a:t>
            </a:r>
          </a:p>
        </p:txBody>
      </p:sp>
      <p:sp>
        <p:nvSpPr>
          <p:cNvPr id="82" name="Text Box 7"/>
          <p:cNvSpPr txBox="1">
            <a:spLocks noChangeArrowheads="1"/>
          </p:cNvSpPr>
          <p:nvPr/>
        </p:nvSpPr>
        <p:spPr bwMode="auto">
          <a:xfrm>
            <a:off x="3781328" y="2306870"/>
            <a:ext cx="1487789" cy="269875"/>
          </a:xfrm>
          <a:prstGeom prst="rect">
            <a:avLst/>
          </a:prstGeom>
          <a:solidFill>
            <a:srgbClr val="C3D3DF"/>
          </a:solidFill>
          <a:ln w="9525">
            <a:noFill/>
            <a:miter lim="800000"/>
            <a:headEnd/>
            <a:tailEnd/>
          </a:ln>
        </p:spPr>
        <p:txBody>
          <a:bodyPr wrap="square" lIns="90000" tIns="90000" bIns="90000">
            <a:spAutoFit/>
          </a:bodyPr>
          <a:lstStyle/>
          <a:p>
            <a:pPr algn="ctr" eaLnBrk="0" hangingPunct="0">
              <a:lnSpc>
                <a:spcPct val="60000"/>
              </a:lnSpc>
              <a:spcBef>
                <a:spcPct val="50000"/>
              </a:spcBef>
              <a:buClr>
                <a:srgbClr val="FF6D22"/>
              </a:buClr>
            </a:pPr>
            <a:r>
              <a:rPr lang="en-GB" sz="900" b="1" dirty="0" smtClean="0">
                <a:solidFill>
                  <a:srgbClr val="165788"/>
                </a:solidFill>
                <a:cs typeface="Times New Roman" pitchFamily="18" charset="0"/>
              </a:rPr>
              <a:t>Environmental Registry</a:t>
            </a:r>
          </a:p>
        </p:txBody>
      </p:sp>
      <p:sp>
        <p:nvSpPr>
          <p:cNvPr id="87" name="AutoShape 53"/>
          <p:cNvSpPr>
            <a:spLocks noChangeArrowheads="1"/>
          </p:cNvSpPr>
          <p:nvPr/>
        </p:nvSpPr>
        <p:spPr bwMode="auto">
          <a:xfrm rot="5400000">
            <a:off x="7393378" y="2898490"/>
            <a:ext cx="939800" cy="501651"/>
          </a:xfrm>
          <a:prstGeom prst="homePlate">
            <a:avLst>
              <a:gd name="adj" fmla="val 46835"/>
            </a:avLst>
          </a:prstGeom>
          <a:solidFill>
            <a:schemeClr val="bg2"/>
          </a:solidFill>
          <a:ln w="9525">
            <a:solidFill>
              <a:schemeClr val="tx1"/>
            </a:solidFill>
            <a:miter lim="800000"/>
            <a:headEnd/>
            <a:tailEnd/>
          </a:ln>
        </p:spPr>
        <p:txBody>
          <a:bodyPr wrap="none" anchor="ctr"/>
          <a:lstStyle/>
          <a:p>
            <a:pPr algn="ctr" eaLnBrk="0" hangingPunct="0">
              <a:lnSpc>
                <a:spcPct val="90000"/>
              </a:lnSpc>
              <a:spcBef>
                <a:spcPct val="15000"/>
              </a:spcBef>
              <a:buClr>
                <a:srgbClr val="FF6D22"/>
              </a:buClr>
            </a:pPr>
            <a:r>
              <a:rPr lang="en-GB" sz="800" dirty="0" smtClean="0">
                <a:solidFill>
                  <a:schemeClr val="bg1"/>
                </a:solidFill>
                <a:cs typeface="Times New Roman" pitchFamily="18" charset="0"/>
              </a:rPr>
              <a:t>Connect to</a:t>
            </a:r>
          </a:p>
          <a:p>
            <a:pPr algn="ctr" eaLnBrk="0" hangingPunct="0">
              <a:lnSpc>
                <a:spcPct val="90000"/>
              </a:lnSpc>
              <a:spcBef>
                <a:spcPct val="15000"/>
              </a:spcBef>
              <a:buClr>
                <a:srgbClr val="FF6D22"/>
              </a:buClr>
            </a:pPr>
            <a:r>
              <a:rPr lang="en-GB" sz="800" dirty="0" smtClean="0">
                <a:solidFill>
                  <a:schemeClr val="bg1"/>
                </a:solidFill>
                <a:cs typeface="Times New Roman" pitchFamily="18" charset="0"/>
              </a:rPr>
              <a:t> Exchanges ,</a:t>
            </a:r>
          </a:p>
          <a:p>
            <a:pPr algn="ctr" eaLnBrk="0" hangingPunct="0">
              <a:lnSpc>
                <a:spcPct val="90000"/>
              </a:lnSpc>
              <a:spcBef>
                <a:spcPct val="15000"/>
              </a:spcBef>
              <a:buClr>
                <a:srgbClr val="FF6D22"/>
              </a:buClr>
            </a:pPr>
            <a:r>
              <a:rPr lang="en-GB" sz="800" dirty="0" smtClean="0">
                <a:solidFill>
                  <a:schemeClr val="bg1"/>
                </a:solidFill>
                <a:cs typeface="Times New Roman" pitchFamily="18" charset="0"/>
              </a:rPr>
              <a:t>Settlement </a:t>
            </a:r>
          </a:p>
          <a:p>
            <a:pPr algn="ctr" eaLnBrk="0" hangingPunct="0">
              <a:lnSpc>
                <a:spcPct val="90000"/>
              </a:lnSpc>
              <a:spcBef>
                <a:spcPct val="15000"/>
              </a:spcBef>
              <a:buClr>
                <a:srgbClr val="FF6D22"/>
              </a:buClr>
            </a:pPr>
            <a:r>
              <a:rPr lang="en-GB" sz="800" dirty="0" smtClean="0">
                <a:solidFill>
                  <a:schemeClr val="bg1"/>
                </a:solidFill>
                <a:cs typeface="Times New Roman" pitchFamily="18" charset="0"/>
              </a:rPr>
              <a:t>Agencies</a:t>
            </a:r>
          </a:p>
        </p:txBody>
      </p:sp>
      <p:sp>
        <p:nvSpPr>
          <p:cNvPr id="88" name="AutoShape 53"/>
          <p:cNvSpPr>
            <a:spLocks noChangeArrowheads="1"/>
          </p:cNvSpPr>
          <p:nvPr/>
        </p:nvSpPr>
        <p:spPr bwMode="auto">
          <a:xfrm rot="5400000">
            <a:off x="6477469" y="2915090"/>
            <a:ext cx="939800" cy="501651"/>
          </a:xfrm>
          <a:prstGeom prst="homePlate">
            <a:avLst>
              <a:gd name="adj" fmla="val 46835"/>
            </a:avLst>
          </a:prstGeom>
          <a:solidFill>
            <a:schemeClr val="bg2"/>
          </a:solidFill>
          <a:ln w="9525">
            <a:solidFill>
              <a:schemeClr val="tx1"/>
            </a:solidFill>
            <a:miter lim="800000"/>
            <a:headEnd/>
            <a:tailEnd/>
          </a:ln>
        </p:spPr>
        <p:txBody>
          <a:bodyPr wrap="none" anchor="ctr"/>
          <a:lstStyle/>
          <a:p>
            <a:pPr algn="ctr" eaLnBrk="0" hangingPunct="0">
              <a:lnSpc>
                <a:spcPct val="90000"/>
              </a:lnSpc>
              <a:spcBef>
                <a:spcPct val="15000"/>
              </a:spcBef>
              <a:buClr>
                <a:srgbClr val="FF6D22"/>
              </a:buClr>
            </a:pPr>
            <a:r>
              <a:rPr lang="en-GB" sz="800" dirty="0" smtClean="0">
                <a:solidFill>
                  <a:schemeClr val="bg1"/>
                </a:solidFill>
                <a:cs typeface="Times New Roman" pitchFamily="18" charset="0"/>
              </a:rPr>
              <a:t>Participate </a:t>
            </a:r>
          </a:p>
          <a:p>
            <a:pPr algn="ctr" eaLnBrk="0" hangingPunct="0">
              <a:lnSpc>
                <a:spcPct val="90000"/>
              </a:lnSpc>
              <a:spcBef>
                <a:spcPct val="15000"/>
              </a:spcBef>
              <a:buClr>
                <a:srgbClr val="FF6D22"/>
              </a:buClr>
            </a:pPr>
            <a:r>
              <a:rPr lang="en-GB" sz="800" dirty="0" smtClean="0">
                <a:solidFill>
                  <a:schemeClr val="bg1"/>
                </a:solidFill>
                <a:cs typeface="Times New Roman" pitchFamily="18" charset="0"/>
              </a:rPr>
              <a:t>In</a:t>
            </a:r>
          </a:p>
          <a:p>
            <a:pPr algn="ctr" eaLnBrk="0" hangingPunct="0">
              <a:lnSpc>
                <a:spcPct val="90000"/>
              </a:lnSpc>
              <a:spcBef>
                <a:spcPct val="15000"/>
              </a:spcBef>
              <a:buClr>
                <a:srgbClr val="FF6D22"/>
              </a:buClr>
            </a:pPr>
            <a:r>
              <a:rPr lang="en-GB" sz="800" dirty="0" smtClean="0">
                <a:solidFill>
                  <a:schemeClr val="bg1"/>
                </a:solidFill>
                <a:cs typeface="Times New Roman" pitchFamily="18" charset="0"/>
              </a:rPr>
              <a:t>Auctions</a:t>
            </a:r>
          </a:p>
          <a:p>
            <a:pPr eaLnBrk="0" hangingPunct="0">
              <a:lnSpc>
                <a:spcPct val="90000"/>
              </a:lnSpc>
              <a:spcBef>
                <a:spcPct val="15000"/>
              </a:spcBef>
              <a:buClr>
                <a:srgbClr val="FF6D22"/>
              </a:buClr>
            </a:pPr>
            <a:endParaRPr/>
          </a:p>
        </p:txBody>
      </p:sp>
      <p:sp>
        <p:nvSpPr>
          <p:cNvPr id="89" name="AutoShape 53"/>
          <p:cNvSpPr>
            <a:spLocks noChangeArrowheads="1"/>
          </p:cNvSpPr>
          <p:nvPr/>
        </p:nvSpPr>
        <p:spPr bwMode="auto">
          <a:xfrm rot="5400000">
            <a:off x="5546470" y="2898493"/>
            <a:ext cx="939800" cy="501651"/>
          </a:xfrm>
          <a:prstGeom prst="homePlate">
            <a:avLst>
              <a:gd name="adj" fmla="val 46835"/>
            </a:avLst>
          </a:prstGeom>
          <a:solidFill>
            <a:schemeClr val="bg2"/>
          </a:solidFill>
          <a:ln w="9525">
            <a:solidFill>
              <a:schemeClr val="tx1"/>
            </a:solidFill>
            <a:miter lim="800000"/>
            <a:headEnd/>
            <a:tailEnd/>
          </a:ln>
        </p:spPr>
        <p:txBody>
          <a:bodyPr wrap="none" anchor="ctr"/>
          <a:lstStyle/>
          <a:p>
            <a:pPr algn="ctr" eaLnBrk="0" hangingPunct="0">
              <a:lnSpc>
                <a:spcPct val="90000"/>
              </a:lnSpc>
              <a:spcBef>
                <a:spcPct val="15000"/>
              </a:spcBef>
              <a:buClr>
                <a:srgbClr val="FF6D22"/>
              </a:buClr>
            </a:pPr>
            <a:r>
              <a:rPr lang="en-GB" sz="800" dirty="0" smtClean="0">
                <a:solidFill>
                  <a:schemeClr val="bg1"/>
                </a:solidFill>
                <a:cs typeface="Times New Roman" pitchFamily="18" charset="0"/>
              </a:rPr>
              <a:t>Post Interest </a:t>
            </a:r>
          </a:p>
          <a:p>
            <a:pPr algn="ctr" eaLnBrk="0" hangingPunct="0">
              <a:lnSpc>
                <a:spcPct val="90000"/>
              </a:lnSpc>
              <a:spcBef>
                <a:spcPct val="15000"/>
              </a:spcBef>
              <a:buClr>
                <a:srgbClr val="FF6D22"/>
              </a:buClr>
            </a:pPr>
            <a:r>
              <a:rPr lang="en-GB" sz="800" dirty="0" smtClean="0">
                <a:solidFill>
                  <a:schemeClr val="bg1"/>
                </a:solidFill>
                <a:cs typeface="Times New Roman" pitchFamily="18" charset="0"/>
              </a:rPr>
              <a:t>on RFI</a:t>
            </a:r>
          </a:p>
        </p:txBody>
      </p:sp>
      <p:sp>
        <p:nvSpPr>
          <p:cNvPr id="91" name="AutoShape 53"/>
          <p:cNvSpPr>
            <a:spLocks noChangeArrowheads="1"/>
          </p:cNvSpPr>
          <p:nvPr/>
        </p:nvSpPr>
        <p:spPr bwMode="auto">
          <a:xfrm rot="5400000">
            <a:off x="4440438" y="2924145"/>
            <a:ext cx="939800" cy="501651"/>
          </a:xfrm>
          <a:prstGeom prst="homePlate">
            <a:avLst>
              <a:gd name="adj" fmla="val 46835"/>
            </a:avLst>
          </a:prstGeom>
          <a:solidFill>
            <a:schemeClr val="bg2"/>
          </a:solidFill>
          <a:ln w="9525">
            <a:solidFill>
              <a:schemeClr val="tx1"/>
            </a:solidFill>
            <a:miter lim="800000"/>
            <a:headEnd/>
            <a:tailEnd/>
          </a:ln>
        </p:spPr>
        <p:txBody>
          <a:bodyPr wrap="none" anchor="ctr"/>
          <a:lstStyle/>
          <a:p>
            <a:pPr algn="ctr" eaLnBrk="0" hangingPunct="0">
              <a:lnSpc>
                <a:spcPct val="90000"/>
              </a:lnSpc>
              <a:spcBef>
                <a:spcPct val="15000"/>
              </a:spcBef>
              <a:buClr>
                <a:srgbClr val="FF6D22"/>
              </a:buClr>
            </a:pPr>
            <a:r>
              <a:rPr lang="en-GB" sz="800" dirty="0" smtClean="0">
                <a:solidFill>
                  <a:schemeClr val="bg1"/>
                </a:solidFill>
                <a:cs typeface="Times New Roman" pitchFamily="18" charset="0"/>
              </a:rPr>
              <a:t>Issue </a:t>
            </a:r>
          </a:p>
          <a:p>
            <a:pPr algn="ctr" eaLnBrk="0" hangingPunct="0">
              <a:lnSpc>
                <a:spcPct val="90000"/>
              </a:lnSpc>
              <a:spcBef>
                <a:spcPct val="15000"/>
              </a:spcBef>
              <a:buClr>
                <a:srgbClr val="FF6D22"/>
              </a:buClr>
            </a:pPr>
            <a:r>
              <a:rPr lang="en-GB" sz="800" dirty="0" smtClean="0">
                <a:solidFill>
                  <a:schemeClr val="bg1"/>
                </a:solidFill>
                <a:cs typeface="Times New Roman" pitchFamily="18" charset="0"/>
              </a:rPr>
              <a:t>Credits</a:t>
            </a:r>
          </a:p>
        </p:txBody>
      </p:sp>
      <p:sp>
        <p:nvSpPr>
          <p:cNvPr id="92" name="AutoShape 53"/>
          <p:cNvSpPr>
            <a:spLocks noChangeArrowheads="1"/>
          </p:cNvSpPr>
          <p:nvPr/>
        </p:nvSpPr>
        <p:spPr bwMode="auto">
          <a:xfrm rot="5400000">
            <a:off x="2537702" y="2904532"/>
            <a:ext cx="939800" cy="501651"/>
          </a:xfrm>
          <a:prstGeom prst="homePlate">
            <a:avLst>
              <a:gd name="adj" fmla="val 46835"/>
            </a:avLst>
          </a:prstGeom>
          <a:solidFill>
            <a:schemeClr val="bg2"/>
          </a:solidFill>
          <a:ln w="9525">
            <a:solidFill>
              <a:schemeClr val="tx1"/>
            </a:solidFill>
            <a:miter lim="800000"/>
            <a:headEnd/>
            <a:tailEnd/>
          </a:ln>
        </p:spPr>
        <p:txBody>
          <a:bodyPr wrap="none" anchor="ctr"/>
          <a:lstStyle/>
          <a:p>
            <a:pPr algn="ctr" eaLnBrk="0" hangingPunct="0">
              <a:lnSpc>
                <a:spcPct val="90000"/>
              </a:lnSpc>
              <a:spcBef>
                <a:spcPct val="15000"/>
              </a:spcBef>
              <a:buClr>
                <a:srgbClr val="FF6D22"/>
              </a:buClr>
            </a:pPr>
            <a:r>
              <a:rPr lang="en-GB" sz="800" dirty="0" smtClean="0">
                <a:solidFill>
                  <a:schemeClr val="bg1"/>
                </a:solidFill>
                <a:cs typeface="Times New Roman" pitchFamily="18" charset="0"/>
              </a:rPr>
              <a:t>Manage</a:t>
            </a:r>
          </a:p>
          <a:p>
            <a:pPr algn="ctr" eaLnBrk="0" hangingPunct="0">
              <a:lnSpc>
                <a:spcPct val="90000"/>
              </a:lnSpc>
              <a:spcBef>
                <a:spcPct val="15000"/>
              </a:spcBef>
              <a:buClr>
                <a:srgbClr val="FF6D22"/>
              </a:buClr>
            </a:pPr>
            <a:r>
              <a:rPr lang="en-GB" sz="800" dirty="0" smtClean="0">
                <a:solidFill>
                  <a:schemeClr val="bg1"/>
                </a:solidFill>
                <a:cs typeface="Times New Roman" pitchFamily="18" charset="0"/>
              </a:rPr>
              <a:t>Projects</a:t>
            </a:r>
          </a:p>
        </p:txBody>
      </p:sp>
      <p:sp>
        <p:nvSpPr>
          <p:cNvPr id="93" name="AutoShape 53"/>
          <p:cNvSpPr>
            <a:spLocks noChangeArrowheads="1"/>
          </p:cNvSpPr>
          <p:nvPr/>
        </p:nvSpPr>
        <p:spPr bwMode="auto">
          <a:xfrm rot="5400000">
            <a:off x="3750866" y="2931691"/>
            <a:ext cx="939800" cy="501651"/>
          </a:xfrm>
          <a:prstGeom prst="homePlate">
            <a:avLst>
              <a:gd name="adj" fmla="val 46835"/>
            </a:avLst>
          </a:prstGeom>
          <a:solidFill>
            <a:schemeClr val="bg2"/>
          </a:solidFill>
          <a:ln w="9525">
            <a:solidFill>
              <a:schemeClr val="tx1"/>
            </a:solidFill>
            <a:miter lim="800000"/>
            <a:headEnd/>
            <a:tailEnd/>
          </a:ln>
        </p:spPr>
        <p:txBody>
          <a:bodyPr wrap="none" anchor="ctr"/>
          <a:lstStyle/>
          <a:p>
            <a:pPr algn="ctr" eaLnBrk="0" hangingPunct="0">
              <a:lnSpc>
                <a:spcPct val="90000"/>
              </a:lnSpc>
              <a:spcBef>
                <a:spcPct val="15000"/>
              </a:spcBef>
              <a:buClr>
                <a:srgbClr val="FF6D22"/>
              </a:buClr>
            </a:pPr>
            <a:r>
              <a:rPr lang="en-GB" sz="800" dirty="0" smtClean="0">
                <a:solidFill>
                  <a:schemeClr val="bg1"/>
                </a:solidFill>
                <a:cs typeface="Times New Roman" pitchFamily="18" charset="0"/>
              </a:rPr>
              <a:t>Register</a:t>
            </a:r>
          </a:p>
          <a:p>
            <a:pPr algn="ctr" eaLnBrk="0" hangingPunct="0">
              <a:lnSpc>
                <a:spcPct val="90000"/>
              </a:lnSpc>
              <a:spcBef>
                <a:spcPct val="15000"/>
              </a:spcBef>
              <a:buClr>
                <a:srgbClr val="FF6D22"/>
              </a:buClr>
            </a:pPr>
            <a:r>
              <a:rPr lang="en-GB" sz="800" dirty="0" smtClean="0">
                <a:solidFill>
                  <a:schemeClr val="bg1"/>
                </a:solidFill>
                <a:cs typeface="Times New Roman" pitchFamily="18" charset="0"/>
              </a:rPr>
              <a:t> Projects</a:t>
            </a:r>
          </a:p>
        </p:txBody>
      </p:sp>
      <p:sp>
        <p:nvSpPr>
          <p:cNvPr id="94" name="AutoShape 53"/>
          <p:cNvSpPr>
            <a:spLocks noChangeArrowheads="1"/>
          </p:cNvSpPr>
          <p:nvPr/>
        </p:nvSpPr>
        <p:spPr bwMode="auto">
          <a:xfrm rot="5400000">
            <a:off x="861302" y="2903024"/>
            <a:ext cx="939800" cy="501651"/>
          </a:xfrm>
          <a:prstGeom prst="homePlate">
            <a:avLst>
              <a:gd name="adj" fmla="val 46835"/>
            </a:avLst>
          </a:prstGeom>
          <a:solidFill>
            <a:schemeClr val="bg2"/>
          </a:solidFill>
          <a:ln w="9525">
            <a:solidFill>
              <a:schemeClr val="tx1"/>
            </a:solidFill>
            <a:miter lim="800000"/>
            <a:headEnd/>
            <a:tailEnd/>
          </a:ln>
        </p:spPr>
        <p:txBody>
          <a:bodyPr wrap="none" anchor="ctr"/>
          <a:lstStyle/>
          <a:p>
            <a:pPr algn="ctr" eaLnBrk="0" hangingPunct="0">
              <a:lnSpc>
                <a:spcPct val="90000"/>
              </a:lnSpc>
              <a:spcBef>
                <a:spcPct val="15000"/>
              </a:spcBef>
              <a:buClr>
                <a:srgbClr val="FF6D22"/>
              </a:buClr>
            </a:pPr>
            <a:r>
              <a:rPr lang="en-GB" sz="800" dirty="0" smtClean="0">
                <a:solidFill>
                  <a:schemeClr val="bg1"/>
                </a:solidFill>
                <a:cs typeface="Times New Roman" pitchFamily="18" charset="0"/>
              </a:rPr>
              <a:t>Manage</a:t>
            </a:r>
          </a:p>
          <a:p>
            <a:pPr algn="ctr" eaLnBrk="0" hangingPunct="0">
              <a:lnSpc>
                <a:spcPct val="90000"/>
              </a:lnSpc>
              <a:spcBef>
                <a:spcPct val="15000"/>
              </a:spcBef>
              <a:buClr>
                <a:srgbClr val="FF6D22"/>
              </a:buClr>
            </a:pPr>
            <a:r>
              <a:rPr lang="en-GB" sz="800" dirty="0" smtClean="0">
                <a:solidFill>
                  <a:schemeClr val="bg1"/>
                </a:solidFill>
                <a:cs typeface="Times New Roman" pitchFamily="18" charset="0"/>
              </a:rPr>
              <a:t> Programs</a:t>
            </a:r>
          </a:p>
        </p:txBody>
      </p:sp>
      <p:sp>
        <p:nvSpPr>
          <p:cNvPr id="95" name="AutoShape 62"/>
          <p:cNvSpPr>
            <a:spLocks noChangeArrowheads="1"/>
          </p:cNvSpPr>
          <p:nvPr/>
        </p:nvSpPr>
        <p:spPr bwMode="auto">
          <a:xfrm>
            <a:off x="1502874" y="5349661"/>
            <a:ext cx="787652" cy="491448"/>
          </a:xfrm>
          <a:prstGeom prst="homePlate">
            <a:avLst>
              <a:gd name="adj" fmla="val 28177"/>
            </a:avLst>
          </a:prstGeom>
          <a:solidFill>
            <a:srgbClr val="C3D3DF"/>
          </a:solidFill>
          <a:ln w="9525">
            <a:solidFill>
              <a:schemeClr val="bg1"/>
            </a:solidFill>
            <a:miter lim="800000"/>
            <a:headEnd/>
            <a:tailEnd/>
          </a:ln>
        </p:spPr>
        <p:txBody>
          <a:bodyPr wrap="none" anchor="ctr"/>
          <a:lstStyle/>
          <a:p>
            <a:pPr eaLnBrk="0" hangingPunct="0">
              <a:lnSpc>
                <a:spcPct val="90000"/>
              </a:lnSpc>
              <a:spcBef>
                <a:spcPct val="15000"/>
              </a:spcBef>
              <a:buClr>
                <a:srgbClr val="FF6D22"/>
              </a:buClr>
              <a:buFontTx/>
              <a:buChar char="–"/>
            </a:pPr>
            <a:endParaRPr lang="en-GB" sz="800" smtClean="0">
              <a:solidFill>
                <a:srgbClr val="165788"/>
              </a:solidFill>
              <a:cs typeface="Times New Roman" pitchFamily="18" charset="0"/>
            </a:endParaRPr>
          </a:p>
        </p:txBody>
      </p:sp>
      <p:sp>
        <p:nvSpPr>
          <p:cNvPr id="96" name="Text Box 63"/>
          <p:cNvSpPr txBox="1">
            <a:spLocks noChangeArrowheads="1"/>
          </p:cNvSpPr>
          <p:nvPr/>
        </p:nvSpPr>
        <p:spPr bwMode="auto">
          <a:xfrm>
            <a:off x="1489274" y="5433138"/>
            <a:ext cx="626484" cy="313932"/>
          </a:xfrm>
          <a:prstGeom prst="rect">
            <a:avLst/>
          </a:prstGeom>
          <a:noFill/>
          <a:ln w="9525">
            <a:noFill/>
            <a:miter lim="800000"/>
            <a:headEnd/>
            <a:tailEnd/>
          </a:ln>
        </p:spPr>
        <p:txBody>
          <a:bodyPr wrap="square" anchor="ctr">
            <a:spAutoFit/>
          </a:bodyPr>
          <a:lstStyle/>
          <a:p>
            <a:pPr eaLnBrk="0" hangingPunct="0">
              <a:lnSpc>
                <a:spcPct val="90000"/>
              </a:lnSpc>
              <a:spcBef>
                <a:spcPct val="50000"/>
              </a:spcBef>
              <a:buClr>
                <a:srgbClr val="FF6D22"/>
              </a:buClr>
            </a:pPr>
            <a:r>
              <a:rPr lang="en-US" sz="800" dirty="0" smtClean="0">
                <a:solidFill>
                  <a:srgbClr val="165788"/>
                </a:solidFill>
                <a:cs typeface="Times New Roman" pitchFamily="18" charset="0"/>
              </a:rPr>
              <a:t>Program</a:t>
            </a:r>
            <a:br>
              <a:rPr lang="en-US" sz="800" dirty="0" smtClean="0">
                <a:solidFill>
                  <a:srgbClr val="165788"/>
                </a:solidFill>
                <a:cs typeface="Times New Roman" pitchFamily="18" charset="0"/>
              </a:rPr>
            </a:br>
            <a:r>
              <a:rPr lang="en-US" sz="800" dirty="0" smtClean="0">
                <a:solidFill>
                  <a:srgbClr val="165788"/>
                </a:solidFill>
                <a:cs typeface="Times New Roman" pitchFamily="18" charset="0"/>
              </a:rPr>
              <a:t>Design</a:t>
            </a:r>
            <a:endParaRPr lang="en-GB" sz="800" dirty="0" smtClean="0">
              <a:solidFill>
                <a:srgbClr val="165788"/>
              </a:solidFill>
              <a:cs typeface="Times New Roman" pitchFamily="18" charset="0"/>
            </a:endParaRPr>
          </a:p>
        </p:txBody>
      </p:sp>
      <p:sp>
        <p:nvSpPr>
          <p:cNvPr id="97" name="Text Box 16"/>
          <p:cNvSpPr txBox="1">
            <a:spLocks noChangeArrowheads="1"/>
          </p:cNvSpPr>
          <p:nvPr/>
        </p:nvSpPr>
        <p:spPr bwMode="auto">
          <a:xfrm>
            <a:off x="772919" y="3710102"/>
            <a:ext cx="1150937" cy="458757"/>
          </a:xfrm>
          <a:prstGeom prst="rect">
            <a:avLst/>
          </a:prstGeom>
          <a:noFill/>
          <a:ln w="9525">
            <a:solidFill>
              <a:srgbClr val="165788"/>
            </a:solidFill>
            <a:miter lim="800000"/>
            <a:headEnd/>
            <a:tailEnd/>
          </a:ln>
        </p:spPr>
        <p:txBody>
          <a:bodyPr lIns="90000" tIns="90000" bIns="90000">
            <a:spAutoFit/>
          </a:bodyPr>
          <a:lstStyle/>
          <a:p>
            <a:pPr algn="ctr" eaLnBrk="0" hangingPunct="0">
              <a:spcBef>
                <a:spcPct val="50000"/>
              </a:spcBef>
              <a:buClr>
                <a:srgbClr val="FF6D22"/>
              </a:buClr>
            </a:pPr>
            <a:r>
              <a:rPr lang="en-US" sz="900" dirty="0" smtClean="0">
                <a:solidFill>
                  <a:srgbClr val="165788"/>
                </a:solidFill>
                <a:cs typeface="Times New Roman" pitchFamily="18" charset="0"/>
              </a:rPr>
              <a:t>Program Developers</a:t>
            </a:r>
            <a:endParaRPr lang="en-GB" sz="900" dirty="0" smtClean="0">
              <a:solidFill>
                <a:srgbClr val="165788"/>
              </a:solidFill>
              <a:cs typeface="Times New Roman" pitchFamily="18" charset="0"/>
            </a:endParaRPr>
          </a:p>
        </p:txBody>
      </p:sp>
      <p:sp>
        <p:nvSpPr>
          <p:cNvPr id="100" name="Text Box 16"/>
          <p:cNvSpPr txBox="1">
            <a:spLocks noChangeArrowheads="1"/>
          </p:cNvSpPr>
          <p:nvPr/>
        </p:nvSpPr>
        <p:spPr bwMode="auto">
          <a:xfrm>
            <a:off x="2464409" y="3798140"/>
            <a:ext cx="1150937" cy="597256"/>
          </a:xfrm>
          <a:prstGeom prst="rect">
            <a:avLst/>
          </a:prstGeom>
          <a:noFill/>
          <a:ln w="9525">
            <a:solidFill>
              <a:srgbClr val="165788"/>
            </a:solidFill>
            <a:miter lim="800000"/>
            <a:headEnd/>
            <a:tailEnd/>
          </a:ln>
        </p:spPr>
        <p:txBody>
          <a:bodyPr lIns="90000" tIns="90000" bIns="90000">
            <a:spAutoFit/>
          </a:bodyPr>
          <a:lstStyle/>
          <a:p>
            <a:pPr algn="ctr" eaLnBrk="0" hangingPunct="0">
              <a:spcBef>
                <a:spcPct val="50000"/>
              </a:spcBef>
              <a:buClr>
                <a:srgbClr val="FF6D22"/>
              </a:buClr>
            </a:pPr>
            <a:r>
              <a:rPr lang="en-US" sz="900" dirty="0" smtClean="0">
                <a:solidFill>
                  <a:srgbClr val="165788"/>
                </a:solidFill>
                <a:cs typeface="Times New Roman" pitchFamily="18" charset="0"/>
              </a:rPr>
              <a:t>Project/Jurisdictional  Developers</a:t>
            </a:r>
            <a:endParaRPr lang="en-GB" sz="900" dirty="0" smtClean="0">
              <a:solidFill>
                <a:srgbClr val="165788"/>
              </a:solidFill>
              <a:cs typeface="Times New Roman" pitchFamily="18" charset="0"/>
            </a:endParaRPr>
          </a:p>
        </p:txBody>
      </p:sp>
      <p:sp>
        <p:nvSpPr>
          <p:cNvPr id="101" name="Text Box 16"/>
          <p:cNvSpPr txBox="1">
            <a:spLocks noChangeArrowheads="1"/>
          </p:cNvSpPr>
          <p:nvPr/>
        </p:nvSpPr>
        <p:spPr bwMode="auto">
          <a:xfrm>
            <a:off x="3956721" y="3823797"/>
            <a:ext cx="1150937" cy="597256"/>
          </a:xfrm>
          <a:prstGeom prst="rect">
            <a:avLst/>
          </a:prstGeom>
          <a:noFill/>
          <a:ln w="9525">
            <a:solidFill>
              <a:srgbClr val="165788"/>
            </a:solidFill>
            <a:miter lim="800000"/>
            <a:headEnd/>
            <a:tailEnd/>
          </a:ln>
        </p:spPr>
        <p:txBody>
          <a:bodyPr lIns="90000" tIns="90000" bIns="90000">
            <a:spAutoFit/>
          </a:bodyPr>
          <a:lstStyle/>
          <a:p>
            <a:pPr algn="ctr" eaLnBrk="0" hangingPunct="0">
              <a:spcBef>
                <a:spcPct val="50000"/>
              </a:spcBef>
              <a:buClr>
                <a:srgbClr val="FF6D22"/>
              </a:buClr>
            </a:pPr>
            <a:r>
              <a:rPr lang="en-US" sz="900" dirty="0" smtClean="0">
                <a:solidFill>
                  <a:srgbClr val="165788"/>
                </a:solidFill>
                <a:cs typeface="Times New Roman" pitchFamily="18" charset="0"/>
              </a:rPr>
              <a:t>Project/Jurisdictional  Developers</a:t>
            </a:r>
            <a:endParaRPr lang="en-GB" sz="900" dirty="0" smtClean="0">
              <a:solidFill>
                <a:srgbClr val="165788"/>
              </a:solidFill>
              <a:cs typeface="Times New Roman" pitchFamily="18" charset="0"/>
            </a:endParaRPr>
          </a:p>
        </p:txBody>
      </p:sp>
      <p:sp>
        <p:nvSpPr>
          <p:cNvPr id="104" name="Text Box 16"/>
          <p:cNvSpPr txBox="1">
            <a:spLocks noChangeArrowheads="1"/>
          </p:cNvSpPr>
          <p:nvPr/>
        </p:nvSpPr>
        <p:spPr bwMode="auto">
          <a:xfrm>
            <a:off x="3964264" y="4320229"/>
            <a:ext cx="1150937" cy="458757"/>
          </a:xfrm>
          <a:prstGeom prst="rect">
            <a:avLst/>
          </a:prstGeom>
          <a:noFill/>
          <a:ln w="9525">
            <a:solidFill>
              <a:srgbClr val="165788"/>
            </a:solidFill>
            <a:miter lim="800000"/>
            <a:headEnd/>
            <a:tailEnd/>
          </a:ln>
        </p:spPr>
        <p:txBody>
          <a:bodyPr lIns="90000" tIns="90000" bIns="90000">
            <a:spAutoFit/>
          </a:bodyPr>
          <a:lstStyle/>
          <a:p>
            <a:pPr algn="ctr" eaLnBrk="0" hangingPunct="0">
              <a:spcBef>
                <a:spcPct val="50000"/>
              </a:spcBef>
              <a:buClr>
                <a:srgbClr val="FF6D22"/>
              </a:buClr>
              <a:defRPr/>
            </a:pPr>
            <a:r>
              <a:rPr lang="en-US" sz="900" dirty="0" smtClean="0">
                <a:solidFill>
                  <a:srgbClr val="165788"/>
                </a:solidFill>
                <a:cs typeface="Times New Roman" pitchFamily="18" charset="0"/>
              </a:rPr>
              <a:t>Regulatory Agencies</a:t>
            </a:r>
            <a:endParaRPr lang="en-GB" sz="900" dirty="0">
              <a:solidFill>
                <a:srgbClr val="165788"/>
              </a:solidFill>
              <a:cs typeface="Times New Roman" pitchFamily="18" charset="0"/>
            </a:endParaRPr>
          </a:p>
        </p:txBody>
      </p:sp>
      <p:sp>
        <p:nvSpPr>
          <p:cNvPr id="107" name="Text Box 16"/>
          <p:cNvSpPr txBox="1">
            <a:spLocks noChangeArrowheads="1"/>
          </p:cNvSpPr>
          <p:nvPr/>
        </p:nvSpPr>
        <p:spPr bwMode="auto">
          <a:xfrm>
            <a:off x="771410" y="4206534"/>
            <a:ext cx="1150937" cy="320257"/>
          </a:xfrm>
          <a:prstGeom prst="rect">
            <a:avLst/>
          </a:prstGeom>
          <a:noFill/>
          <a:ln w="9525">
            <a:solidFill>
              <a:srgbClr val="165788"/>
            </a:solidFill>
            <a:miter lim="800000"/>
            <a:headEnd/>
            <a:tailEnd/>
          </a:ln>
        </p:spPr>
        <p:txBody>
          <a:bodyPr lIns="90000" tIns="90000" bIns="90000">
            <a:spAutoFit/>
          </a:bodyPr>
          <a:lstStyle/>
          <a:p>
            <a:pPr algn="ctr" eaLnBrk="0" hangingPunct="0">
              <a:spcBef>
                <a:spcPct val="50000"/>
              </a:spcBef>
              <a:buClr>
                <a:srgbClr val="FF6D22"/>
              </a:buClr>
            </a:pPr>
            <a:r>
              <a:rPr lang="en-US" sz="900" dirty="0" err="1" smtClean="0">
                <a:solidFill>
                  <a:srgbClr val="165788"/>
                </a:solidFill>
                <a:cs typeface="Times New Roman" pitchFamily="18" charset="0"/>
              </a:rPr>
              <a:t>Funders</a:t>
            </a:r>
            <a:endParaRPr lang="en-GB" sz="900" dirty="0" smtClean="0">
              <a:solidFill>
                <a:srgbClr val="165788"/>
              </a:solidFill>
              <a:cs typeface="Times New Roman" pitchFamily="18" charset="0"/>
            </a:endParaRPr>
          </a:p>
        </p:txBody>
      </p:sp>
      <p:sp>
        <p:nvSpPr>
          <p:cNvPr id="108" name="Rectangle 3"/>
          <p:cNvSpPr txBox="1">
            <a:spLocks noChangeArrowheads="1"/>
          </p:cNvSpPr>
          <p:nvPr/>
        </p:nvSpPr>
        <p:spPr bwMode="auto">
          <a:xfrm>
            <a:off x="0" y="1502047"/>
            <a:ext cx="9288855" cy="40439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28600" indent="-109538" algn="ctr">
              <a:lnSpc>
                <a:spcPct val="90000"/>
              </a:lnSpc>
              <a:buClr>
                <a:schemeClr val="folHlink"/>
              </a:buClr>
            </a:pPr>
            <a:r>
              <a:rPr lang="en-US" altLang="zh-CN" sz="2400" b="1" spc="-10" dirty="0" smtClean="0">
                <a:solidFill>
                  <a:schemeClr val="bg1"/>
                </a:solidFill>
                <a:effectLst>
                  <a:outerShdw blurRad="25400" dist="12700" dir="5400000" algn="ctr" rotWithShape="0">
                    <a:schemeClr val="bg1">
                      <a:lumMod val="50000"/>
                      <a:alpha val="25000"/>
                    </a:schemeClr>
                  </a:outerShdw>
                </a:effectLst>
                <a:latin typeface="+mj-lt"/>
              </a:rPr>
              <a:t>I</a:t>
            </a:r>
            <a:r>
              <a:rPr lang="en-US" altLang="zh-CN" sz="2400" spc="-10" dirty="0" smtClean="0">
                <a:solidFill>
                  <a:schemeClr val="bg1"/>
                </a:solidFill>
                <a:effectLst>
                  <a:outerShdw blurRad="25400" dist="12700" dir="5400000" algn="ctr" rotWithShape="0">
                    <a:schemeClr val="bg1">
                      <a:lumMod val="50000"/>
                      <a:alpha val="25000"/>
                    </a:schemeClr>
                  </a:outerShdw>
                </a:effectLst>
                <a:latin typeface="+mj-lt"/>
              </a:rPr>
              <a:t>nfrastructure for REDD</a:t>
            </a:r>
            <a:r>
              <a:rPr lang="en-US" altLang="zh-CN" sz="2400" spc="-10" dirty="0" smtClean="0">
                <a:solidFill>
                  <a:schemeClr val="bg1"/>
                </a:solidFill>
                <a:effectLst>
                  <a:outerShdw blurRad="25400" dist="12700" dir="5400000" algn="ctr" rotWithShape="0">
                    <a:schemeClr val="bg1">
                      <a:lumMod val="50000"/>
                      <a:alpha val="25000"/>
                    </a:schemeClr>
                  </a:outerShdw>
                </a:effectLst>
              </a:rPr>
              <a:t>+</a:t>
            </a:r>
            <a:r>
              <a:rPr lang="en-US" altLang="zh-CN" sz="2400" spc="-10" dirty="0" smtClean="0">
                <a:solidFill>
                  <a:schemeClr val="bg1"/>
                </a:solidFill>
                <a:effectLst>
                  <a:outerShdw blurRad="25400" dist="12700" dir="5400000" algn="ctr" rotWithShape="0">
                    <a:schemeClr val="bg1">
                      <a:lumMod val="50000"/>
                      <a:alpha val="25000"/>
                    </a:schemeClr>
                  </a:outerShdw>
                </a:effectLst>
                <a:latin typeface="+mj-lt"/>
              </a:rPr>
              <a:t> markets</a:t>
            </a:r>
            <a:endParaRPr lang="en-US" altLang="zh-CN" sz="2400" dirty="0" smtClean="0">
              <a:solidFill>
                <a:schemeClr val="bg1"/>
              </a:solidFill>
              <a:ea typeface="ＭＳ Ｐゴシック" pitchFamily="34" charset="-128"/>
            </a:endParaRPr>
          </a:p>
          <a:p>
            <a:pPr marL="536575" marR="0" lvl="1" indent="-177800" algn="l" defTabSz="914400" rtl="0" eaLnBrk="1" fontAlgn="base" latinLnBrk="0" hangingPunct="1">
              <a:lnSpc>
                <a:spcPct val="100000"/>
              </a:lnSpc>
              <a:spcBef>
                <a:spcPct val="20000"/>
              </a:spcBef>
              <a:spcAft>
                <a:spcPct val="0"/>
              </a:spcAft>
              <a:buClr>
                <a:schemeClr val="bg2"/>
              </a:buClr>
              <a:buSzTx/>
              <a:buFont typeface="Arial" charset="0"/>
              <a:buChar char="–"/>
              <a:tabLst/>
              <a:defRPr/>
            </a:pPr>
            <a:endParaRPr kumimoji="0" lang="en-GB" sz="2400" b="0" i="0" u="none" strike="noStrike" kern="0" cap="none" spc="0" normalizeH="0" baseline="0" noProof="0" dirty="0" smtClean="0">
              <a:ln>
                <a:noFill/>
              </a:ln>
              <a:solidFill>
                <a:schemeClr val="bg1"/>
              </a:solidFill>
              <a:effectLst/>
              <a:uLnTx/>
              <a:uFillTx/>
              <a:latin typeface="+mn-lt"/>
            </a:endParaRPr>
          </a:p>
          <a:p>
            <a:pPr marL="536575" marR="0" lvl="1" indent="-177800" algn="l" defTabSz="914400" rtl="0" eaLnBrk="1" fontAlgn="base" latinLnBrk="0" hangingPunct="1">
              <a:lnSpc>
                <a:spcPct val="100000"/>
              </a:lnSpc>
              <a:spcBef>
                <a:spcPct val="20000"/>
              </a:spcBef>
              <a:spcAft>
                <a:spcPct val="0"/>
              </a:spcAft>
              <a:buClr>
                <a:schemeClr val="bg2"/>
              </a:buClr>
              <a:buSzTx/>
              <a:buFont typeface="Arial" charset="0"/>
              <a:buChar char="–"/>
              <a:tabLst/>
              <a:defRPr/>
            </a:pPr>
            <a:endParaRPr kumimoji="0" lang="en-GB" sz="2400" b="0" i="0" u="none" strike="noStrike" kern="0" cap="none" spc="0" normalizeH="0" baseline="0" noProof="0" dirty="0" smtClean="0">
              <a:ln>
                <a:noFill/>
              </a:ln>
              <a:solidFill>
                <a:schemeClr val="bg1"/>
              </a:solidFill>
              <a:effectLst/>
              <a:uLnTx/>
              <a:uFillTx/>
              <a:latin typeface="+mn-lt"/>
            </a:endParaRPr>
          </a:p>
        </p:txBody>
      </p:sp>
      <p:sp>
        <p:nvSpPr>
          <p:cNvPr id="109" name="Text Box 16"/>
          <p:cNvSpPr txBox="1">
            <a:spLocks noChangeArrowheads="1"/>
          </p:cNvSpPr>
          <p:nvPr/>
        </p:nvSpPr>
        <p:spPr bwMode="auto">
          <a:xfrm>
            <a:off x="769901" y="4561929"/>
            <a:ext cx="1150937" cy="458757"/>
          </a:xfrm>
          <a:prstGeom prst="rect">
            <a:avLst/>
          </a:prstGeom>
          <a:noFill/>
          <a:ln w="9525">
            <a:solidFill>
              <a:srgbClr val="165788"/>
            </a:solidFill>
            <a:miter lim="800000"/>
            <a:headEnd/>
            <a:tailEnd/>
          </a:ln>
        </p:spPr>
        <p:txBody>
          <a:bodyPr lIns="90000" tIns="90000" bIns="90000">
            <a:spAutoFit/>
          </a:bodyPr>
          <a:lstStyle/>
          <a:p>
            <a:pPr algn="ctr" eaLnBrk="0" hangingPunct="0">
              <a:spcBef>
                <a:spcPct val="50000"/>
              </a:spcBef>
              <a:buClr>
                <a:srgbClr val="FF6D22"/>
              </a:buClr>
            </a:pPr>
            <a:r>
              <a:rPr lang="en-GB" sz="900" dirty="0" smtClean="0">
                <a:solidFill>
                  <a:srgbClr val="165788"/>
                </a:solidFill>
                <a:cs typeface="Times New Roman" pitchFamily="18" charset="0"/>
              </a:rPr>
              <a:t>Program Participants</a:t>
            </a:r>
          </a:p>
        </p:txBody>
      </p:sp>
      <p:sp>
        <p:nvSpPr>
          <p:cNvPr id="110" name="Text Box 16"/>
          <p:cNvSpPr txBox="1">
            <a:spLocks noChangeArrowheads="1"/>
          </p:cNvSpPr>
          <p:nvPr/>
        </p:nvSpPr>
        <p:spPr bwMode="auto">
          <a:xfrm>
            <a:off x="2462900" y="4303625"/>
            <a:ext cx="1150937" cy="458757"/>
          </a:xfrm>
          <a:prstGeom prst="rect">
            <a:avLst/>
          </a:prstGeom>
          <a:noFill/>
          <a:ln w="9525">
            <a:solidFill>
              <a:srgbClr val="165788"/>
            </a:solidFill>
            <a:miter lim="800000"/>
            <a:headEnd/>
            <a:tailEnd/>
          </a:ln>
        </p:spPr>
        <p:txBody>
          <a:bodyPr lIns="90000" tIns="90000" bIns="90000">
            <a:spAutoFit/>
          </a:bodyPr>
          <a:lstStyle/>
          <a:p>
            <a:pPr algn="ctr" eaLnBrk="0" hangingPunct="0">
              <a:spcBef>
                <a:spcPct val="50000"/>
              </a:spcBef>
              <a:buClr>
                <a:srgbClr val="FF6D22"/>
              </a:buClr>
            </a:pPr>
            <a:r>
              <a:rPr lang="en-US" sz="900" dirty="0" err="1" smtClean="0">
                <a:solidFill>
                  <a:srgbClr val="165788"/>
                </a:solidFill>
                <a:cs typeface="Times New Roman" pitchFamily="18" charset="0"/>
              </a:rPr>
              <a:t>Validators</a:t>
            </a:r>
            <a:r>
              <a:rPr lang="en-US" sz="900" dirty="0" smtClean="0">
                <a:solidFill>
                  <a:srgbClr val="165788"/>
                </a:solidFill>
                <a:cs typeface="Times New Roman" pitchFamily="18" charset="0"/>
              </a:rPr>
              <a:t> / Verifiers</a:t>
            </a:r>
            <a:endParaRPr lang="en-GB" sz="900" dirty="0" smtClean="0">
              <a:solidFill>
                <a:srgbClr val="165788"/>
              </a:solidFill>
              <a:cs typeface="Times New Roman"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Phase 1 – National Reporting Database</a:t>
            </a:r>
            <a:endParaRPr lang="en-GB" dirty="0"/>
          </a:p>
        </p:txBody>
      </p:sp>
      <p:sp>
        <p:nvSpPr>
          <p:cNvPr id="12" name="Rectangle 3"/>
          <p:cNvSpPr txBox="1">
            <a:spLocks noChangeArrowheads="1"/>
          </p:cNvSpPr>
          <p:nvPr/>
        </p:nvSpPr>
        <p:spPr bwMode="auto">
          <a:xfrm>
            <a:off x="229371" y="1593410"/>
            <a:ext cx="8579651" cy="430210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28600" indent="-109538">
              <a:lnSpc>
                <a:spcPct val="90000"/>
              </a:lnSpc>
              <a:buClr>
                <a:schemeClr val="folHlink"/>
              </a:buClr>
            </a:pPr>
            <a:r>
              <a:rPr lang="en-US" sz="2700" spc="-10" dirty="0" smtClean="0">
                <a:solidFill>
                  <a:schemeClr val="bg2"/>
                </a:solidFill>
                <a:effectLst>
                  <a:outerShdw blurRad="25400" dist="12700" dir="5400000" algn="ctr" rotWithShape="0">
                    <a:schemeClr val="bg1">
                      <a:lumMod val="50000"/>
                      <a:alpha val="25000"/>
                    </a:schemeClr>
                  </a:outerShdw>
                </a:effectLst>
                <a:latin typeface="+mj-lt"/>
              </a:rPr>
              <a:t>Phase 1 - Program Reporting Database:</a:t>
            </a:r>
          </a:p>
          <a:p>
            <a:pPr marL="228600" indent="-109538">
              <a:lnSpc>
                <a:spcPct val="90000"/>
              </a:lnSpc>
              <a:buClr>
                <a:schemeClr val="folHlink"/>
              </a:buClr>
            </a:pPr>
            <a:endParaRPr lang="en-US" sz="2700" spc="-10" dirty="0" smtClean="0">
              <a:solidFill>
                <a:schemeClr val="bg2"/>
              </a:solidFill>
              <a:effectLst>
                <a:outerShdw blurRad="25400" dist="12700" dir="5400000" algn="ctr" rotWithShape="0">
                  <a:schemeClr val="bg1">
                    <a:lumMod val="50000"/>
                    <a:alpha val="25000"/>
                  </a:schemeClr>
                </a:outerShdw>
              </a:effectLst>
              <a:latin typeface="+mj-lt"/>
            </a:endParaRPr>
          </a:p>
          <a:p>
            <a:pPr marL="306000" lvl="2" indent="-306000">
              <a:lnSpc>
                <a:spcPts val="2400"/>
              </a:lnSpc>
              <a:spcBef>
                <a:spcPts val="300"/>
              </a:spcBef>
              <a:spcAft>
                <a:spcPts val="0"/>
              </a:spcAft>
              <a:buClr>
                <a:schemeClr val="tx2"/>
              </a:buClr>
              <a:buFont typeface="Lucida Grande"/>
              <a:buChar char="—"/>
              <a:defRPr/>
            </a:pPr>
            <a:r>
              <a:rPr lang="en-US" altLang="zh-CN" sz="2000" spc="-10" dirty="0" smtClean="0">
                <a:solidFill>
                  <a:schemeClr val="bg2"/>
                </a:solidFill>
                <a:effectLst>
                  <a:outerShdw blurRad="25400" dist="12700" dir="5400000" algn="ctr" rotWithShape="0">
                    <a:schemeClr val="bg1">
                      <a:lumMod val="50000"/>
                      <a:alpha val="25000"/>
                    </a:schemeClr>
                  </a:outerShdw>
                </a:effectLst>
                <a:latin typeface="+mj-lt"/>
              </a:rPr>
              <a:t>Provides transparency and displays critical information of the REDD+ programs to the public</a:t>
            </a:r>
          </a:p>
          <a:p>
            <a:pPr marL="306000" lvl="2" indent="-306000">
              <a:lnSpc>
                <a:spcPts val="2400"/>
              </a:lnSpc>
              <a:spcBef>
                <a:spcPts val="300"/>
              </a:spcBef>
              <a:spcAft>
                <a:spcPts val="0"/>
              </a:spcAft>
              <a:buClr>
                <a:schemeClr val="tx2"/>
              </a:buClr>
              <a:buFont typeface="Lucida Grande"/>
              <a:buChar char="—"/>
              <a:defRPr/>
            </a:pPr>
            <a:r>
              <a:rPr lang="en-US" altLang="zh-CN" sz="2000" spc="-10" dirty="0" smtClean="0">
                <a:solidFill>
                  <a:schemeClr val="bg2"/>
                </a:solidFill>
                <a:effectLst>
                  <a:outerShdw blurRad="25400" dist="12700" dir="5400000" algn="ctr" rotWithShape="0">
                    <a:schemeClr val="bg1">
                      <a:lumMod val="50000"/>
                      <a:alpha val="25000"/>
                    </a:schemeClr>
                  </a:outerShdw>
                </a:effectLst>
                <a:latin typeface="+mj-lt"/>
              </a:rPr>
              <a:t>Establishes reports on performance metrics</a:t>
            </a:r>
          </a:p>
          <a:p>
            <a:pPr marL="306000" lvl="2" indent="-306000">
              <a:lnSpc>
                <a:spcPts val="2400"/>
              </a:lnSpc>
              <a:spcBef>
                <a:spcPts val="300"/>
              </a:spcBef>
              <a:spcAft>
                <a:spcPts val="0"/>
              </a:spcAft>
              <a:buClr>
                <a:schemeClr val="tx2"/>
              </a:buClr>
              <a:buFont typeface="Lucida Grande"/>
              <a:buChar char="—"/>
              <a:defRPr/>
            </a:pPr>
            <a:r>
              <a:rPr lang="en-US" altLang="zh-CN" sz="2000" spc="-10" dirty="0" smtClean="0">
                <a:solidFill>
                  <a:schemeClr val="bg2"/>
                </a:solidFill>
                <a:effectLst>
                  <a:outerShdw blurRad="25400" dist="12700" dir="5400000" algn="ctr" rotWithShape="0">
                    <a:schemeClr val="bg1">
                      <a:lumMod val="50000"/>
                      <a:alpha val="25000"/>
                    </a:schemeClr>
                  </a:outerShdw>
                </a:effectLst>
                <a:latin typeface="+mj-lt"/>
              </a:rPr>
              <a:t>Benchmarks region’s data against other data sets</a:t>
            </a:r>
          </a:p>
          <a:p>
            <a:pPr marL="306000" lvl="2" indent="-306000">
              <a:lnSpc>
                <a:spcPts val="2400"/>
              </a:lnSpc>
              <a:spcBef>
                <a:spcPts val="300"/>
              </a:spcBef>
              <a:spcAft>
                <a:spcPts val="0"/>
              </a:spcAft>
              <a:buClr>
                <a:schemeClr val="tx2"/>
              </a:buClr>
              <a:buFont typeface="Lucida Grande"/>
              <a:buChar char="—"/>
              <a:defRPr/>
            </a:pPr>
            <a:r>
              <a:rPr lang="en-US" altLang="zh-CN" sz="2000" spc="-10" dirty="0" smtClean="0">
                <a:solidFill>
                  <a:schemeClr val="bg2"/>
                </a:solidFill>
                <a:effectLst>
                  <a:outerShdw blurRad="25400" dist="12700" dir="5400000" algn="ctr" rotWithShape="0">
                    <a:schemeClr val="bg1">
                      <a:lumMod val="50000"/>
                      <a:alpha val="25000"/>
                    </a:schemeClr>
                  </a:outerShdw>
                </a:effectLst>
                <a:latin typeface="+mj-lt"/>
              </a:rPr>
              <a:t>Funding tracking to non-market and market based environmental outcomes and public reporting</a:t>
            </a:r>
          </a:p>
          <a:p>
            <a:pPr marL="306000" lvl="2" indent="-306000">
              <a:lnSpc>
                <a:spcPts val="2400"/>
              </a:lnSpc>
              <a:spcBef>
                <a:spcPts val="300"/>
              </a:spcBef>
              <a:spcAft>
                <a:spcPts val="0"/>
              </a:spcAft>
              <a:buClr>
                <a:schemeClr val="tx2"/>
              </a:buClr>
              <a:buFont typeface="Lucida Grande"/>
              <a:buChar char="—"/>
              <a:defRPr/>
            </a:pPr>
            <a:r>
              <a:rPr lang="en-US" altLang="zh-CN" sz="2000" spc="-10" dirty="0" smtClean="0">
                <a:solidFill>
                  <a:schemeClr val="bg2"/>
                </a:solidFill>
                <a:effectLst>
                  <a:outerShdw blurRad="25400" dist="12700" dir="5400000" algn="ctr" rotWithShape="0">
                    <a:schemeClr val="bg1">
                      <a:lumMod val="50000"/>
                      <a:alpha val="25000"/>
                    </a:schemeClr>
                  </a:outerShdw>
                </a:effectLst>
                <a:latin typeface="+mj-lt"/>
              </a:rPr>
              <a:t>Provides secure and national management tool for public reporting</a:t>
            </a:r>
          </a:p>
          <a:p>
            <a:pPr marL="306000" lvl="2" indent="-306000">
              <a:lnSpc>
                <a:spcPts val="2400"/>
              </a:lnSpc>
              <a:spcBef>
                <a:spcPts val="600"/>
              </a:spcBef>
              <a:spcAft>
                <a:spcPts val="0"/>
              </a:spcAft>
              <a:buClr>
                <a:schemeClr val="tx2"/>
              </a:buClr>
              <a:buFont typeface="Arial" pitchFamily="34" charset="0"/>
              <a:buChar char="•"/>
            </a:pPr>
            <a:endParaRPr lang="en-US" sz="2000" spc="-10" dirty="0" smtClean="0">
              <a:solidFill>
                <a:schemeClr val="bg2"/>
              </a:solidFill>
              <a:effectLst>
                <a:outerShdw blurRad="25400" dist="12700" dir="5400000" algn="ctr" rotWithShape="0">
                  <a:schemeClr val="bg1">
                    <a:lumMod val="50000"/>
                    <a:alpha val="25000"/>
                  </a:schemeClr>
                </a:outerShdw>
              </a:effectLst>
              <a:latin typeface="+mj-lt"/>
            </a:endParaRPr>
          </a:p>
          <a:p>
            <a:pPr marL="306000" lvl="2" indent="-306000">
              <a:lnSpc>
                <a:spcPts val="2400"/>
              </a:lnSpc>
              <a:spcBef>
                <a:spcPts val="600"/>
              </a:spcBef>
              <a:spcAft>
                <a:spcPts val="0"/>
              </a:spcAft>
              <a:buClr>
                <a:schemeClr val="tx2"/>
              </a:buClr>
              <a:buFont typeface="Arial" pitchFamily="34" charset="0"/>
              <a:buChar char="•"/>
            </a:pPr>
            <a:endParaRPr lang="en-US" sz="2000" spc="-10" dirty="0" smtClean="0">
              <a:solidFill>
                <a:schemeClr val="bg2"/>
              </a:solidFill>
              <a:effectLst>
                <a:outerShdw blurRad="25400" dist="12700" dir="5400000" algn="ctr" rotWithShape="0">
                  <a:schemeClr val="bg1">
                    <a:lumMod val="50000"/>
                    <a:alpha val="25000"/>
                  </a:schemeClr>
                </a:outerShdw>
              </a:effectLst>
              <a:latin typeface="+mj-lt"/>
            </a:endParaRPr>
          </a:p>
          <a:p>
            <a:pPr marL="306000" lvl="2" indent="-306000">
              <a:lnSpc>
                <a:spcPts val="2400"/>
              </a:lnSpc>
              <a:spcBef>
                <a:spcPts val="600"/>
              </a:spcBef>
              <a:spcAft>
                <a:spcPts val="0"/>
              </a:spcAft>
              <a:buClr>
                <a:schemeClr val="tx2"/>
              </a:buClr>
              <a:buFont typeface="Arial" pitchFamily="34" charset="0"/>
              <a:buChar char="•"/>
            </a:pPr>
            <a:endParaRPr lang="en-US" altLang="zh-CN" spc="-10" dirty="0" smtClean="0">
              <a:solidFill>
                <a:schemeClr val="bg2"/>
              </a:solidFill>
            </a:endParaRPr>
          </a:p>
          <a:p>
            <a:pPr marL="306000" lvl="2" indent="-306000">
              <a:lnSpc>
                <a:spcPts val="2400"/>
              </a:lnSpc>
              <a:spcBef>
                <a:spcPts val="600"/>
              </a:spcBef>
              <a:spcAft>
                <a:spcPts val="0"/>
              </a:spcAft>
              <a:buClr>
                <a:schemeClr val="tx2"/>
              </a:buClr>
              <a:buFont typeface="Arial" pitchFamily="34" charset="0"/>
              <a:buChar char="•"/>
            </a:pPr>
            <a:endParaRPr lang="en-US" altLang="zh-CN" spc="-10" dirty="0" smtClean="0">
              <a:solidFill>
                <a:schemeClr val="bg2"/>
              </a:solidFill>
            </a:endParaRPr>
          </a:p>
          <a:p>
            <a:pPr marL="306000" lvl="2" indent="-306000">
              <a:lnSpc>
                <a:spcPts val="2400"/>
              </a:lnSpc>
              <a:spcBef>
                <a:spcPts val="600"/>
              </a:spcBef>
              <a:spcAft>
                <a:spcPts val="0"/>
              </a:spcAft>
              <a:buClr>
                <a:schemeClr val="tx2"/>
              </a:buClr>
              <a:buFont typeface="Arial" pitchFamily="34" charset="0"/>
              <a:buChar char="•"/>
            </a:pPr>
            <a:endParaRPr lang="en-US" altLang="zh-CN" spc="-10" dirty="0" smtClean="0">
              <a:solidFill>
                <a:schemeClr val="bg2"/>
              </a:solidFill>
            </a:endParaRPr>
          </a:p>
          <a:p>
            <a:pPr marL="306000" lvl="2" indent="-306000">
              <a:lnSpc>
                <a:spcPts val="2400"/>
              </a:lnSpc>
              <a:spcBef>
                <a:spcPts val="600"/>
              </a:spcBef>
              <a:spcAft>
                <a:spcPts val="0"/>
              </a:spcAft>
              <a:buClr>
                <a:schemeClr val="tx2"/>
              </a:buClr>
              <a:buFont typeface="Arial" pitchFamily="34" charset="0"/>
              <a:buChar char="•"/>
            </a:pPr>
            <a:endParaRPr lang="en-US" altLang="zh-CN" spc="-10" dirty="0" smtClean="0">
              <a:solidFill>
                <a:schemeClr val="bg2"/>
              </a:solidFill>
            </a:endParaRPr>
          </a:p>
          <a:p>
            <a:pPr marL="228600" indent="-109538">
              <a:lnSpc>
                <a:spcPct val="90000"/>
              </a:lnSpc>
              <a:buClr>
                <a:schemeClr val="folHlink"/>
              </a:buClr>
            </a:pPr>
            <a:endParaRPr lang="en-US" sz="2700" spc="-10" dirty="0" smtClean="0">
              <a:solidFill>
                <a:schemeClr val="bg2"/>
              </a:solidFill>
              <a:effectLst>
                <a:outerShdw blurRad="25400" dist="12700" dir="5400000" algn="ctr" rotWithShape="0">
                  <a:schemeClr val="bg1">
                    <a:lumMod val="50000"/>
                    <a:alpha val="25000"/>
                  </a:schemeClr>
                </a:outerShdw>
              </a:effectLst>
              <a:latin typeface="+mj-lt"/>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Phase 1– National Reporting Database</a:t>
            </a:r>
            <a:endParaRPr lang="en-GB" dirty="0"/>
          </a:p>
        </p:txBody>
      </p:sp>
      <p:sp>
        <p:nvSpPr>
          <p:cNvPr id="5" name="TextBox 4"/>
          <p:cNvSpPr txBox="1"/>
          <p:nvPr/>
        </p:nvSpPr>
        <p:spPr>
          <a:xfrm>
            <a:off x="380245" y="1330861"/>
            <a:ext cx="2734147" cy="260328"/>
          </a:xfrm>
          <a:prstGeom prst="rect">
            <a:avLst/>
          </a:prstGeom>
          <a:noFill/>
        </p:spPr>
        <p:txBody>
          <a:bodyPr wrap="square" lIns="0" tIns="0" rIns="0" bIns="0" rtlCol="0">
            <a:spAutoFit/>
          </a:bodyPr>
          <a:lstStyle/>
          <a:p>
            <a:pPr marL="274320" indent="-274320">
              <a:lnSpc>
                <a:spcPts val="2100"/>
              </a:lnSpc>
              <a:spcBef>
                <a:spcPts val="900"/>
              </a:spcBef>
              <a:buClr>
                <a:schemeClr val="tx2"/>
              </a:buClr>
            </a:pPr>
            <a:r>
              <a:rPr lang="en-US" sz="1400" dirty="0" smtClean="0">
                <a:solidFill>
                  <a:schemeClr val="bg2"/>
                </a:solidFill>
                <a:effectLst>
                  <a:outerShdw blurRad="50800" dist="38100" dir="2700000" algn="tl" rotWithShape="0">
                    <a:srgbClr val="000000">
                      <a:alpha val="8000"/>
                    </a:srgbClr>
                  </a:outerShdw>
                </a:effectLst>
              </a:rPr>
              <a:t>Carbon Accounting Page</a:t>
            </a:r>
          </a:p>
        </p:txBody>
      </p:sp>
      <p:pic>
        <p:nvPicPr>
          <p:cNvPr id="4098" name="Picture 2" descr="C:\Users\andrew.fleeter\AppData\Local\Microsoft\Windows\Temporary Internet Files\Content.Outlook\CB4G3W2H\REDD_ForestCarbon-Zoom2.png"/>
          <p:cNvPicPr>
            <a:picLocks noChangeAspect="1" noChangeArrowheads="1"/>
          </p:cNvPicPr>
          <p:nvPr/>
        </p:nvPicPr>
        <p:blipFill>
          <a:blip r:embed="rId3"/>
          <a:srcRect/>
          <a:stretch>
            <a:fillRect/>
          </a:stretch>
        </p:blipFill>
        <p:spPr bwMode="auto">
          <a:xfrm>
            <a:off x="409575" y="1613407"/>
            <a:ext cx="5086350" cy="5244593"/>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Phase 2 – Environmental Registry</a:t>
            </a:r>
            <a:endParaRPr lang="en-GB" dirty="0"/>
          </a:p>
        </p:txBody>
      </p:sp>
      <p:sp>
        <p:nvSpPr>
          <p:cNvPr id="5" name="Text Placeholder 4"/>
          <p:cNvSpPr>
            <a:spLocks noGrp="1"/>
          </p:cNvSpPr>
          <p:nvPr>
            <p:ph type="body" sz="quarter" idx="4294967295"/>
          </p:nvPr>
        </p:nvSpPr>
        <p:spPr>
          <a:xfrm>
            <a:off x="485775" y="1739900"/>
            <a:ext cx="8048232" cy="5118100"/>
          </a:xfrm>
          <a:prstGeom prst="rect">
            <a:avLst/>
          </a:prstGeom>
        </p:spPr>
        <p:txBody>
          <a:bodyPr/>
          <a:lstStyle/>
          <a:p>
            <a:pPr marL="228600" indent="-109538">
              <a:lnSpc>
                <a:spcPct val="90000"/>
              </a:lnSpc>
              <a:buClr>
                <a:schemeClr val="folHlink"/>
              </a:buClr>
            </a:pPr>
            <a:r>
              <a:rPr lang="en-US" dirty="0" smtClean="0"/>
              <a:t>Phase 2 - Environmental Registry provides:</a:t>
            </a:r>
          </a:p>
          <a:p>
            <a:pPr marL="228600" indent="-109538">
              <a:lnSpc>
                <a:spcPct val="90000"/>
              </a:lnSpc>
              <a:buClr>
                <a:schemeClr val="folHlink"/>
              </a:buClr>
            </a:pPr>
            <a:endParaRPr lang="en-US" altLang="zh-CN" sz="2000" dirty="0" smtClean="0"/>
          </a:p>
          <a:p>
            <a:pPr lvl="2">
              <a:spcBef>
                <a:spcPts val="300"/>
              </a:spcBef>
              <a:spcAft>
                <a:spcPts val="0"/>
              </a:spcAft>
              <a:defRPr/>
            </a:pPr>
            <a:r>
              <a:rPr lang="en-GB" altLang="zh-CN" sz="2000" dirty="0" smtClean="0">
                <a:effectLst>
                  <a:outerShdw blurRad="25400" dist="12700" dir="5400000" algn="ctr" rotWithShape="0">
                    <a:schemeClr val="bg1">
                      <a:lumMod val="50000"/>
                      <a:alpha val="25000"/>
                    </a:schemeClr>
                  </a:outerShdw>
                </a:effectLst>
                <a:latin typeface="+mj-lt"/>
              </a:rPr>
              <a:t>“Know Your Client” checks before account opening</a:t>
            </a:r>
          </a:p>
          <a:p>
            <a:pPr lvl="2">
              <a:spcBef>
                <a:spcPts val="300"/>
              </a:spcBef>
              <a:spcAft>
                <a:spcPts val="0"/>
              </a:spcAft>
              <a:defRPr/>
            </a:pPr>
            <a:r>
              <a:rPr lang="en-GB" altLang="zh-CN" sz="2000" dirty="0" smtClean="0">
                <a:effectLst>
                  <a:outerShdw blurRad="25400" dist="12700" dir="5400000" algn="ctr" rotWithShape="0">
                    <a:schemeClr val="bg1">
                      <a:lumMod val="50000"/>
                      <a:alpha val="25000"/>
                    </a:schemeClr>
                  </a:outerShdw>
                </a:effectLst>
                <a:latin typeface="+mj-lt"/>
              </a:rPr>
              <a:t>Tailored account opening procedures applicable to the program </a:t>
            </a:r>
          </a:p>
          <a:p>
            <a:pPr lvl="2">
              <a:spcBef>
                <a:spcPts val="300"/>
              </a:spcBef>
              <a:spcAft>
                <a:spcPts val="0"/>
              </a:spcAft>
              <a:defRPr/>
            </a:pPr>
            <a:r>
              <a:rPr lang="en-GB" altLang="zh-CN" sz="2000" dirty="0" smtClean="0">
                <a:effectLst>
                  <a:outerShdw blurRad="25400" dist="12700" dir="5400000" algn="ctr" rotWithShape="0">
                    <a:schemeClr val="bg1">
                      <a:lumMod val="50000"/>
                      <a:alpha val="25000"/>
                    </a:schemeClr>
                  </a:outerShdw>
                </a:effectLst>
                <a:latin typeface="+mj-lt"/>
              </a:rPr>
              <a:t>Levels of security and checks that comply with the highest international industry standards</a:t>
            </a:r>
            <a:endParaRPr lang="en-US" altLang="zh-CN" sz="2000" dirty="0" smtClean="0">
              <a:effectLst>
                <a:outerShdw blurRad="25400" dist="12700" dir="5400000" algn="ctr" rotWithShape="0">
                  <a:schemeClr val="bg1">
                    <a:lumMod val="50000"/>
                    <a:alpha val="25000"/>
                  </a:schemeClr>
                </a:outerShdw>
              </a:effectLst>
              <a:latin typeface="+mj-lt"/>
            </a:endParaRPr>
          </a:p>
          <a:p>
            <a:pPr lvl="2">
              <a:spcBef>
                <a:spcPts val="300"/>
              </a:spcBef>
              <a:spcAft>
                <a:spcPts val="0"/>
              </a:spcAft>
              <a:defRPr/>
            </a:pPr>
            <a:r>
              <a:rPr lang="en-GB" altLang="zh-CN" sz="2000" dirty="0" smtClean="0">
                <a:effectLst>
                  <a:outerShdw blurRad="25400" dist="12700" dir="5400000" algn="ctr" rotWithShape="0">
                    <a:schemeClr val="bg1">
                      <a:lumMod val="50000"/>
                      <a:alpha val="25000"/>
                    </a:schemeClr>
                  </a:outerShdw>
                </a:effectLst>
                <a:latin typeface="+mj-lt"/>
              </a:rPr>
              <a:t>Automation of data entry to reduce double entry</a:t>
            </a:r>
          </a:p>
          <a:p>
            <a:pPr lvl="2">
              <a:spcBef>
                <a:spcPts val="300"/>
              </a:spcBef>
              <a:spcAft>
                <a:spcPts val="0"/>
              </a:spcAft>
              <a:defRPr/>
            </a:pPr>
            <a:r>
              <a:rPr lang="en-GB" altLang="zh-CN" sz="2000" dirty="0" smtClean="0">
                <a:effectLst>
                  <a:outerShdw blurRad="25400" dist="12700" dir="5400000" algn="ctr" rotWithShape="0">
                    <a:schemeClr val="bg1">
                      <a:lumMod val="50000"/>
                      <a:alpha val="25000"/>
                    </a:schemeClr>
                  </a:outerShdw>
                </a:effectLst>
                <a:latin typeface="+mj-lt"/>
              </a:rPr>
              <a:t>Activity Log ofall activity</a:t>
            </a:r>
          </a:p>
          <a:p>
            <a:pPr lvl="2">
              <a:spcBef>
                <a:spcPts val="300"/>
              </a:spcBef>
              <a:spcAft>
                <a:spcPts val="0"/>
              </a:spcAft>
              <a:defRPr/>
            </a:pPr>
            <a:r>
              <a:rPr lang="en-GB" altLang="zh-CN" sz="2000" dirty="0" smtClean="0">
                <a:effectLst>
                  <a:outerShdw blurRad="25400" dist="12700" dir="5400000" algn="ctr" rotWithShape="0">
                    <a:schemeClr val="bg1">
                      <a:lumMod val="50000"/>
                      <a:alpha val="25000"/>
                    </a:schemeClr>
                  </a:outerShdw>
                </a:effectLst>
                <a:latin typeface="+mj-lt"/>
              </a:rPr>
              <a:t>REDD+ credit serialization and tracking throughout lifecycle </a:t>
            </a:r>
          </a:p>
          <a:p>
            <a:pPr lvl="2">
              <a:spcBef>
                <a:spcPts val="300"/>
              </a:spcBef>
              <a:spcAft>
                <a:spcPts val="0"/>
              </a:spcAft>
              <a:defRPr/>
            </a:pPr>
            <a:r>
              <a:rPr lang="en-GB" altLang="zh-CN" sz="2000" dirty="0" smtClean="0">
                <a:effectLst>
                  <a:outerShdw blurRad="25400" dist="12700" dir="5400000" algn="ctr" rotWithShape="0">
                    <a:schemeClr val="bg1">
                      <a:lumMod val="50000"/>
                      <a:alpha val="25000"/>
                    </a:schemeClr>
                  </a:outerShdw>
                </a:effectLst>
                <a:latin typeface="+mj-lt"/>
              </a:rPr>
              <a:t>Fully searchable Public View with full market visibility of national, sub-national, projects, program outcomes and transactions</a:t>
            </a:r>
          </a:p>
          <a:p>
            <a:pPr lvl="2">
              <a:spcBef>
                <a:spcPts val="300"/>
              </a:spcBef>
              <a:spcAft>
                <a:spcPts val="0"/>
              </a:spcAft>
              <a:defRPr/>
            </a:pPr>
            <a:r>
              <a:rPr lang="en-GB" altLang="zh-CN" sz="2000" dirty="0" smtClean="0">
                <a:effectLst>
                  <a:outerShdw blurRad="25400" dist="12700" dir="5400000" algn="ctr" rotWithShape="0">
                    <a:schemeClr val="bg1">
                      <a:lumMod val="50000"/>
                      <a:alpha val="25000"/>
                    </a:schemeClr>
                  </a:outerShdw>
                </a:effectLst>
                <a:latin typeface="+mj-lt"/>
              </a:rPr>
              <a:t>Data outputs that can be used to support reporting requirements</a:t>
            </a:r>
          </a:p>
          <a:p>
            <a:pPr lvl="2">
              <a:spcBef>
                <a:spcPts val="300"/>
              </a:spcBef>
              <a:spcAft>
                <a:spcPts val="0"/>
              </a:spcAft>
              <a:defRPr/>
            </a:pPr>
            <a:r>
              <a:rPr lang="en-GB" altLang="zh-CN" sz="2000" dirty="0" smtClean="0">
                <a:effectLst>
                  <a:outerShdw blurRad="25400" dist="12700" dir="5400000" algn="ctr" rotWithShape="0">
                    <a:schemeClr val="bg1">
                      <a:lumMod val="50000"/>
                      <a:alpha val="25000"/>
                    </a:schemeClr>
                  </a:outerShdw>
                </a:effectLst>
              </a:rPr>
              <a:t>Regulator approval capability (accounts, issuances, transfers)</a:t>
            </a:r>
          </a:p>
          <a:p>
            <a:pPr lvl="2">
              <a:spcBef>
                <a:spcPts val="300"/>
              </a:spcBef>
              <a:spcAft>
                <a:spcPts val="0"/>
              </a:spcAft>
              <a:defRPr/>
            </a:pPr>
            <a:endParaRPr lang="en-GB" altLang="zh-CN" sz="2000" dirty="0" smtClean="0">
              <a:effectLst>
                <a:outerShdw blurRad="25400" dist="12700" dir="5400000" algn="ctr" rotWithShape="0">
                  <a:schemeClr val="bg1">
                    <a:lumMod val="50000"/>
                    <a:alpha val="25000"/>
                  </a:schemeClr>
                </a:outerShdw>
              </a:effectLst>
              <a:latin typeface="+mj-lt"/>
            </a:endParaRPr>
          </a:p>
          <a:p>
            <a:pPr lvl="2">
              <a:buNone/>
              <a:defRPr/>
            </a:pPr>
            <a:endParaRPr lang="en-US" sz="2000" dirty="0"/>
          </a:p>
          <a:p>
            <a:pPr lvl="2"/>
            <a:endParaRPr lang="en-GB" dirty="0"/>
          </a:p>
        </p:txBody>
      </p:sp>
    </p:spTree>
  </p:cSld>
  <p:clrMapOvr>
    <a:masterClrMapping/>
  </p:clrMapOvr>
</p:sld>
</file>

<file path=ppt/theme/theme1.xml><?xml version="1.0" encoding="utf-8"?>
<a:theme xmlns:a="http://schemas.openxmlformats.org/drawingml/2006/main" name="blank">
  <a:themeElements>
    <a:clrScheme name="Markit - word colors 2">
      <a:dk1>
        <a:srgbClr val="000000"/>
      </a:dk1>
      <a:lt1>
        <a:srgbClr val="FFFFFF"/>
      </a:lt1>
      <a:dk2>
        <a:srgbClr val="C6D6E3"/>
      </a:dk2>
      <a:lt2>
        <a:srgbClr val="236192"/>
      </a:lt2>
      <a:accent1>
        <a:srgbClr val="005690"/>
      </a:accent1>
      <a:accent2>
        <a:srgbClr val="D24528"/>
      </a:accent2>
      <a:accent3>
        <a:srgbClr val="00A7CE"/>
      </a:accent3>
      <a:accent4>
        <a:srgbClr val="6D6E71"/>
      </a:accent4>
      <a:accent5>
        <a:srgbClr val="092F4D"/>
      </a:accent5>
      <a:accent6>
        <a:srgbClr val="4A2E45"/>
      </a:accent6>
      <a:hlink>
        <a:srgbClr val="236192"/>
      </a:hlink>
      <a:folHlink>
        <a:srgbClr val="23619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effectLst/>
      </a:spPr>
      <a:bodyPr/>
      <a:lstStyle>
        <a:defPPr>
          <a:defRPr sz="1400" dirty="0"/>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marL="274320" indent="-274320">
          <a:lnSpc>
            <a:spcPts val="2100"/>
          </a:lnSpc>
          <a:spcBef>
            <a:spcPts val="900"/>
          </a:spcBef>
          <a:buClr>
            <a:schemeClr val="tx2"/>
          </a:buClr>
          <a:buFont typeface="Lucida Grande"/>
          <a:buChar char="—"/>
          <a:defRPr dirty="0" smtClean="0">
            <a:solidFill>
              <a:schemeClr val="bg2"/>
            </a:solidFill>
            <a:effectLst>
              <a:outerShdw blurRad="50800" dist="38100" dir="2700000" algn="tl" rotWithShape="0">
                <a:srgbClr val="000000">
                  <a:alpha val="8000"/>
                </a:srgbClr>
              </a:outerShdw>
            </a:effectLst>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blank</Template>
  <TotalTime>18354</TotalTime>
  <Words>1933</Words>
  <Application>Microsoft Macintosh PowerPoint</Application>
  <PresentationFormat>Carta (216 x 279 mm)</PresentationFormat>
  <Paragraphs>234</Paragraphs>
  <Slides>18</Slides>
  <Notes>17</Notes>
  <HiddenSlides>0</HiddenSlides>
  <MMClips>0</MMClips>
  <ScaleCrop>false</ScaleCrop>
  <HeadingPairs>
    <vt:vector size="4" baseType="variant">
      <vt:variant>
        <vt:lpstr>Tema</vt:lpstr>
      </vt:variant>
      <vt:variant>
        <vt:i4>1</vt:i4>
      </vt:variant>
      <vt:variant>
        <vt:lpstr>Títulos de diapositiva</vt:lpstr>
      </vt:variant>
      <vt:variant>
        <vt:i4>18</vt:i4>
      </vt:variant>
    </vt:vector>
  </HeadingPairs>
  <TitlesOfParts>
    <vt:vector size="19" baseType="lpstr">
      <vt:lpstr>blank</vt:lpstr>
      <vt:lpstr>Infrastructure for REDD+ In-country Development</vt:lpstr>
      <vt:lpstr>Agenda</vt:lpstr>
      <vt:lpstr>Roles of policy makers and infrastructure providers </vt:lpstr>
      <vt:lpstr>Pathway to REDD market development </vt:lpstr>
      <vt:lpstr>Pathway to REDD program development</vt:lpstr>
      <vt:lpstr>Pathway to REDD+ market development</vt:lpstr>
      <vt:lpstr>Phase 1 – National Reporting Database</vt:lpstr>
      <vt:lpstr>Phase 1– National Reporting Database</vt:lpstr>
      <vt:lpstr>Phase 2 – Environmental Registry</vt:lpstr>
      <vt:lpstr>Phase 2 – Environmental Registry</vt:lpstr>
      <vt:lpstr>Phase 2 – Environmental Registry</vt:lpstr>
      <vt:lpstr>Phase 3 – Environmental Markets Trading Platforms</vt:lpstr>
      <vt:lpstr>Phase 3 – Environmental Markets Trading Platforms</vt:lpstr>
      <vt:lpstr>Pathway to REDD market development </vt:lpstr>
      <vt:lpstr>Pathway to REDD market development </vt:lpstr>
      <vt:lpstr>Thank you.</vt:lpstr>
      <vt:lpstr>Diapositiva 17</vt:lpstr>
      <vt:lpstr>Diapositiva 18</vt:lpstr>
    </vt:vector>
  </TitlesOfParts>
  <Company>Markit Partners</Company>
  <LinksUpToDate>false</LinksUpToDate>
  <SharedDoc>false</SharedDoc>
  <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Client Presentation</dc:title>
  <dc:creator>ll</dc:creator>
  <cp:lastModifiedBy>Enfoque</cp:lastModifiedBy>
  <cp:revision>426</cp:revision>
  <cp:lastPrinted>2011-05-24T18:34:05Z</cp:lastPrinted>
  <dcterms:created xsi:type="dcterms:W3CDTF">2012-06-28T23:25:37Z</dcterms:created>
  <dcterms:modified xsi:type="dcterms:W3CDTF">2012-06-29T20:03:51Z</dcterms:modified>
</cp:coreProperties>
</file>